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5" r:id="rId3"/>
    <p:sldId id="266" r:id="rId4"/>
    <p:sldId id="267" r:id="rId5"/>
    <p:sldId id="268" r:id="rId6"/>
    <p:sldId id="263" r:id="rId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6501" autoAdjust="0"/>
  </p:normalViewPr>
  <p:slideViewPr>
    <p:cSldViewPr snapToGrid="0">
      <p:cViewPr varScale="1">
        <p:scale>
          <a:sx n="106" d="100"/>
          <a:sy n="106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05.05.2018.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05.05.2018.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05.05.2018.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1265227">
            <a:off x="2759636" y="2148542"/>
            <a:ext cx="9906000" cy="1828800"/>
          </a:xfrm>
        </p:spPr>
        <p:txBody>
          <a:bodyPr rtlCol="0"/>
          <a:lstStyle/>
          <a:p>
            <a:pPr algn="ctr" rtl="0"/>
            <a:r>
              <a:rPr lang="hr-HR" b="1" dirty="0" smtClean="0"/>
              <a:t>LUK, VLASAC I BOSILJAK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77237" y="4182035"/>
            <a:ext cx="6858002" cy="914400"/>
          </a:xfrm>
        </p:spPr>
        <p:txBody>
          <a:bodyPr rtlCol="0"/>
          <a:lstStyle/>
          <a:p>
            <a:pPr rtl="0"/>
            <a:r>
              <a:rPr lang="hr-HR" dirty="0" smtClean="0"/>
              <a:t>              Akvareli i flomasteri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799"/>
            <a:ext cx="12192000" cy="568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31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21920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9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121920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9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241"/>
            <a:ext cx="12191999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3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61765" y="1828800"/>
            <a:ext cx="7761850" cy="1828800"/>
          </a:xfrm>
        </p:spPr>
        <p:txBody>
          <a:bodyPr rtlCol="0"/>
          <a:lstStyle/>
          <a:p>
            <a:pPr rtl="0"/>
            <a:r>
              <a:rPr lang="hr-HR" dirty="0" smtClean="0"/>
              <a:t>Izradili učenici 3. razreda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7</TotalTime>
  <Words>16</Words>
  <Application>Microsoft Office PowerPoint</Application>
  <PresentationFormat>Široki zaslon</PresentationFormat>
  <Paragraphs>5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Segoe Print</vt:lpstr>
      <vt:lpstr>Ilustracija s motivom prirode 16 x 9</vt:lpstr>
      <vt:lpstr>LUK, VLASAC I BOSILJAK </vt:lpstr>
      <vt:lpstr>PowerPointova prezentacija</vt:lpstr>
      <vt:lpstr>PowerPointova prezentacija</vt:lpstr>
      <vt:lpstr>PowerPointova prezentacija</vt:lpstr>
      <vt:lpstr>PowerPointova prezentacija</vt:lpstr>
      <vt:lpstr>Izradili učenici 3. razreda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LUK, VLASAC I BOSILJAK </dc:title>
  <dc:creator>Korisnik</dc:creator>
  <cp:lastModifiedBy>Korisnik</cp:lastModifiedBy>
  <cp:revision>1</cp:revision>
  <dcterms:created xsi:type="dcterms:W3CDTF">2018-05-05T10:05:34Z</dcterms:created>
  <dcterms:modified xsi:type="dcterms:W3CDTF">2018-05-05T10:13:14Z</dcterms:modified>
</cp:coreProperties>
</file>