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8D19-2E29-4CBC-A307-B9A8402678D9}" type="datetimeFigureOut">
              <a:rPr lang="hr-HR" smtClean="0"/>
              <a:t>8.6.2018.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893C-6221-4D3C-A457-1391828E2D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81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8D19-2E29-4CBC-A307-B9A8402678D9}" type="datetimeFigureOut">
              <a:rPr lang="hr-HR" smtClean="0"/>
              <a:t>8.6.2018.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893C-6221-4D3C-A457-1391828E2D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170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8D19-2E29-4CBC-A307-B9A8402678D9}" type="datetimeFigureOut">
              <a:rPr lang="hr-HR" smtClean="0"/>
              <a:t>8.6.2018.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893C-6221-4D3C-A457-1391828E2DE9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7777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8D19-2E29-4CBC-A307-B9A8402678D9}" type="datetimeFigureOut">
              <a:rPr lang="hr-HR" smtClean="0"/>
              <a:t>8.6.2018.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893C-6221-4D3C-A457-1391828E2D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4207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8D19-2E29-4CBC-A307-B9A8402678D9}" type="datetimeFigureOut">
              <a:rPr lang="hr-HR" smtClean="0"/>
              <a:t>8.6.2018.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893C-6221-4D3C-A457-1391828E2DE9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397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8D19-2E29-4CBC-A307-B9A8402678D9}" type="datetimeFigureOut">
              <a:rPr lang="hr-HR" smtClean="0"/>
              <a:t>8.6.2018.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893C-6221-4D3C-A457-1391828E2D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8253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8D19-2E29-4CBC-A307-B9A8402678D9}" type="datetimeFigureOut">
              <a:rPr lang="hr-HR" smtClean="0"/>
              <a:t>8.6.2018.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893C-6221-4D3C-A457-1391828E2D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2952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8D19-2E29-4CBC-A307-B9A8402678D9}" type="datetimeFigureOut">
              <a:rPr lang="hr-HR" smtClean="0"/>
              <a:t>8.6.2018.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893C-6221-4D3C-A457-1391828E2D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492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8D19-2E29-4CBC-A307-B9A8402678D9}" type="datetimeFigureOut">
              <a:rPr lang="hr-HR" smtClean="0"/>
              <a:t>8.6.2018.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893C-6221-4D3C-A457-1391828E2D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041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8D19-2E29-4CBC-A307-B9A8402678D9}" type="datetimeFigureOut">
              <a:rPr lang="hr-HR" smtClean="0"/>
              <a:t>8.6.2018.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893C-6221-4D3C-A457-1391828E2D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3847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8D19-2E29-4CBC-A307-B9A8402678D9}" type="datetimeFigureOut">
              <a:rPr lang="hr-HR" smtClean="0"/>
              <a:t>8.6.2018.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893C-6221-4D3C-A457-1391828E2D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103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8D19-2E29-4CBC-A307-B9A8402678D9}" type="datetimeFigureOut">
              <a:rPr lang="hr-HR" smtClean="0"/>
              <a:t>8.6.2018.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893C-6221-4D3C-A457-1391828E2D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310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8D19-2E29-4CBC-A307-B9A8402678D9}" type="datetimeFigureOut">
              <a:rPr lang="hr-HR" smtClean="0"/>
              <a:t>8.6.2018.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893C-6221-4D3C-A457-1391828E2D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362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8D19-2E29-4CBC-A307-B9A8402678D9}" type="datetimeFigureOut">
              <a:rPr lang="hr-HR" smtClean="0"/>
              <a:t>8.6.2018.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893C-6221-4D3C-A457-1391828E2D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34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8D19-2E29-4CBC-A307-B9A8402678D9}" type="datetimeFigureOut">
              <a:rPr lang="hr-HR" smtClean="0"/>
              <a:t>8.6.2018.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893C-6221-4D3C-A457-1391828E2D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476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8D19-2E29-4CBC-A307-B9A8402678D9}" type="datetimeFigureOut">
              <a:rPr lang="hr-HR" smtClean="0"/>
              <a:t>8.6.2018.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893C-6221-4D3C-A457-1391828E2D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07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D8D19-2E29-4CBC-A307-B9A8402678D9}" type="datetimeFigureOut">
              <a:rPr lang="hr-HR" smtClean="0"/>
              <a:t>8.6.2018.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AEC893C-6221-4D3C-A457-1391828E2D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782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Cherry rajčica uz micro bit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Plan rada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843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4" y="1742577"/>
            <a:ext cx="4025536" cy="4025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Sadnja cherry rajčice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801843" cy="3880773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U mjesecu travnju  učenici sade rasadu rajčice koju smo dobili od lokalnih poljopivrednika koji se bave proizvodnjom rasade cvijeća i rajčice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353234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Razvoj rajčice uz pomoć micro bita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430243" cy="3880773"/>
          </a:xfrm>
        </p:spPr>
        <p:txBody>
          <a:bodyPr>
            <a:noAutofit/>
          </a:bodyPr>
          <a:lstStyle/>
          <a:p>
            <a:r>
              <a:rPr lang="hr-HR" sz="2800" dirty="0" smtClean="0"/>
              <a:t>Učenici su isprogramirali micro bit koji rajčici dozira određenu količinu vode kako bi rajčica imala dovoljnu količinu vlage</a:t>
            </a:r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30680"/>
            <a:ext cx="5227320" cy="52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Izrada ambalaže </a:t>
            </a:r>
            <a:r>
              <a:rPr lang="hr-HR" dirty="0"/>
              <a:t>za ketchap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312677" cy="3880773"/>
          </a:xfrm>
        </p:spPr>
        <p:txBody>
          <a:bodyPr>
            <a:no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U svibnju učenici izrađuju ambalažu za ketchup.</a:t>
            </a:r>
          </a:p>
          <a:p>
            <a:r>
              <a:rPr lang="hr-HR" sz="2400" dirty="0" smtClean="0">
                <a:solidFill>
                  <a:srgbClr val="FF0000"/>
                </a:solidFill>
              </a:rPr>
              <a:t>Povodom Dana eko škole provodili smo radionice na temu reciklaže.</a:t>
            </a:r>
          </a:p>
          <a:p>
            <a:r>
              <a:rPr lang="hr-HR" sz="2400" dirty="0" smtClean="0">
                <a:solidFill>
                  <a:srgbClr val="FF0000"/>
                </a:solidFill>
              </a:rPr>
              <a:t>Napravili smo korelaciju s našim projektom te smo reciklirali stare bočice i dizajnirali ih u novo ruho prikladno za ketchup.</a:t>
            </a:r>
          </a:p>
          <a:p>
            <a:endParaRPr lang="hr-HR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583" y="1473200"/>
            <a:ext cx="4990010" cy="499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Berba rajčice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Berba rajčice predviđena je od lipnja do listopada kada će učenici praviti ketchup.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197565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Kuhanje ketchupu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smtClean="0"/>
              <a:t>Kuhanjem u školskoj kuhinji ketchupa </a:t>
            </a:r>
            <a:r>
              <a:rPr lang="hr-HR" sz="3600" dirty="0" smtClean="0"/>
              <a:t>završava se ciklus našeg projekta uzgoja cherry rajčice uz pomoć </a:t>
            </a:r>
            <a:r>
              <a:rPr lang="hr-HR" sz="3600" i="1" u="sng" dirty="0" smtClean="0">
                <a:solidFill>
                  <a:srgbClr val="FF0000"/>
                </a:solidFill>
              </a:rPr>
              <a:t>micro bita</a:t>
            </a:r>
            <a:r>
              <a:rPr lang="hr-HR" sz="3600" dirty="0" smtClean="0"/>
              <a:t>.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3124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</TotalTime>
  <Words>137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Cherry rajčica uz micro bit</vt:lpstr>
      <vt:lpstr>1. Sadnja cherry rajčice </vt:lpstr>
      <vt:lpstr>Razvoj rajčice uz pomoć micro bita</vt:lpstr>
      <vt:lpstr>Izrada ambalaže za ketchap</vt:lpstr>
      <vt:lpstr>Berba rajčice</vt:lpstr>
      <vt:lpstr>Kuhanje ketchupu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Cherry rajčica uz micro bit</dc:title>
  <dc:creator>osbz1</dc:creator>
  <cp:lastModifiedBy>osbz1</cp:lastModifiedBy>
  <cp:revision>4</cp:revision>
  <dcterms:created xsi:type="dcterms:W3CDTF">2018-06-08T10:35:30Z</dcterms:created>
  <dcterms:modified xsi:type="dcterms:W3CDTF">2018-06-08T11:01:47Z</dcterms:modified>
</cp:coreProperties>
</file>