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6" r:id="rId7"/>
    <p:sldId id="268" r:id="rId8"/>
    <p:sldId id="264" r:id="rId9"/>
    <p:sldId id="265" r:id="rId10"/>
    <p:sldId id="267" r:id="rId11"/>
    <p:sldId id="260" r:id="rId12"/>
    <p:sldId id="269" r:id="rId13"/>
    <p:sldId id="270" r:id="rId14"/>
    <p:sldId id="261" r:id="rId15"/>
    <p:sldId id="271" r:id="rId16"/>
    <p:sldId id="272" r:id="rId17"/>
    <p:sldId id="26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9990F-2B27-49DF-AE58-86FF1B392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38348E-7334-4068-8042-269D1D635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038C7A-B85A-42A7-A470-E1098DBD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CD481E-8D14-408F-BE5F-05A7B326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C6C3A66-7074-4053-9158-F2BB3D6D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68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4A24C-E5AA-4FC4-9ECF-C292B0D0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5C8393E-9D5F-48D7-BCEE-747AA30B1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4721E2-561D-4F73-BBB7-33D391A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7B686D-3A3B-4380-9CCC-F4ABFBE7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646396-2224-4159-A0FC-9A7F2541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823B61E-4926-4169-8951-B54D7A612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AA9B32E-1D9A-44E2-84F0-8E20C58BD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7A5CC7-7535-479C-8B90-C2D3B14C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B2345D-F32C-4846-882D-884395B9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A901F0-2C3C-4D5C-AC30-00C9CE0B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13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07F71-65B1-44FD-ACEF-33A55049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092143-C394-442A-9338-FEF5C75E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E0E23C-400C-4D57-B148-40B9A2B5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FCDEFE-0DE5-4028-AEB9-022014E2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B21FEE-94C0-414B-BCE5-DB64B2E4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5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4BC73E-20F1-41BF-9D94-048E501F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48DDB0-1A80-4D94-B8FF-A6DEB8D0F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2D5830-4658-456E-A863-5273DA22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C38EE5-9E47-4833-A58B-A120A22F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D39F50-A3FE-4463-8170-7069AC51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3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F7B45-8477-4607-AA6E-3DD0B7E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54CF6F-0816-4863-BCAF-0EA33C03E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9EA9A2-B3B2-483A-940D-C75562CB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7F38DE-21DF-488D-A56D-CDB391F0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6E2B61-E510-48F8-B711-BB528655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4F8AD9-A9BF-412A-942D-731463DA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8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117B6-3BC5-4B3C-B6B9-5DDEA45F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02210C-378E-4C97-B17A-5F56ADF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1BF878E-62DF-4695-BE73-AB257C6F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549F38B-90FF-44B6-A478-FFF2C71CA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09CE1BE-FCAF-4580-80D5-8709527AB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B5FE89C-1D2B-4E61-BCF8-C0284395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10CF133-C2C9-4103-A754-8F8AC53C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005FF91-1A35-4458-BD44-1AB5E315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0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DEFB7-DC3D-4389-AFC3-64F3FDAA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F1315E5-CF74-4753-9DCD-83C9711A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D8605B7-249F-42ED-A7B4-BD0AA714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7936813-4FBD-4323-9430-5C1E7EFB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51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95B3F6-C0C3-4D35-80A3-FFFAAA1B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901AE23-DEEB-45BD-B3D0-4FDEB970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3CD2123-02DD-4448-B609-5A36ECB4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1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FE97F-26E6-408E-8DB2-42249052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74B9F4-A518-4904-9CD0-AF35C8DC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4EEE65-0860-4824-BA62-3DB70AFF3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50261A-115B-46E7-BE85-402B9793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4C86BE-B076-4079-8E05-38648B09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B38FDD-A151-4595-99F2-81C9DDB6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58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32C169-451C-4028-9BF7-A10C9C57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FA283C7-D02D-4185-8CDA-A21781026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5F9E4B2-F846-475A-B974-789200B39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903557-153D-4ABA-8B57-FDCD73FB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CEC-245B-4D36-99D7-4CCE59CF904E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67B16A-7ED2-4E48-ACF0-721F0014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89613F-A3D9-4E23-A2E5-84587F32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5AC-6E2C-4D0A-BDA7-2AAB87CE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80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neven">
            <a:extLst>
              <a:ext uri="{FF2B5EF4-FFF2-40B4-BE49-F238E27FC236}">
                <a16:creationId xmlns:a16="http://schemas.microsoft.com/office/drawing/2014/main" id="{D6D6D16E-AE41-4AEB-87AE-37C29A5D6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1525">
            <a:off x="-326959" y="5219964"/>
            <a:ext cx="1958308" cy="15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2499071-5476-4283-AE8D-F1EF03FC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7EE5BB-E2FB-44C1-9D99-2A0E0EB96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904" y="1825625"/>
            <a:ext cx="10239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853E81-A134-4CD5-BA96-94EA3519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6600"/>
                </a:solidFill>
              </a:defRPr>
            </a:lvl1pPr>
          </a:lstStyle>
          <a:p>
            <a:fld id="{9696BCEC-245B-4D36-99D7-4CCE59CF904E}" type="datetimeFigureOut">
              <a:rPr lang="hr-HR" smtClean="0"/>
              <a:pPr/>
              <a:t>1.5.2018.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5D9044-2858-41BF-9F7E-BB8EBE91E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hr-HR" sz="1400" kern="120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r-HR" dirty="0"/>
              <a:t>OŠ Vladimira Nazora</a:t>
            </a:r>
            <a:endParaRPr lang="hr-HR" sz="14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C9D04D-C43A-4367-95EE-1CB1E9D3B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hr-HR" sz="1400" kern="120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35D25AC-6E2C-4D0A-BDA7-2AAB87CEE889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2" descr="Slikovni rezultat za neven">
            <a:extLst>
              <a:ext uri="{FF2B5EF4-FFF2-40B4-BE49-F238E27FC236}">
                <a16:creationId xmlns:a16="http://schemas.microsoft.com/office/drawing/2014/main" id="{497BA8DE-54B9-44F9-BAAC-F4D88766A2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1525">
            <a:off x="-379422" y="4178494"/>
            <a:ext cx="1805421" cy="13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likovni rezultat za neven">
            <a:extLst>
              <a:ext uri="{FF2B5EF4-FFF2-40B4-BE49-F238E27FC236}">
                <a16:creationId xmlns:a16="http://schemas.microsoft.com/office/drawing/2014/main" id="{FEA9D380-24D3-46A1-A247-475F673FF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5235">
            <a:off x="-148911" y="3445112"/>
            <a:ext cx="1737502" cy="13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likovni rezultat za neven">
            <a:extLst>
              <a:ext uri="{FF2B5EF4-FFF2-40B4-BE49-F238E27FC236}">
                <a16:creationId xmlns:a16="http://schemas.microsoft.com/office/drawing/2014/main" id="{0CB311E9-EB86-4ACE-9FCE-CA65535FD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5403">
            <a:off x="-202243" y="2713823"/>
            <a:ext cx="1573247" cy="12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ikovni rezultat za neven">
            <a:extLst>
              <a:ext uri="{FF2B5EF4-FFF2-40B4-BE49-F238E27FC236}">
                <a16:creationId xmlns:a16="http://schemas.microsoft.com/office/drawing/2014/main" id="{7D651516-77CE-4B24-B1F7-A0D8F54FB9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377">
            <a:off x="-187220" y="2016668"/>
            <a:ext cx="1388205" cy="10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5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EEC687-0C41-4A79-B9FC-15E393E12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Edukativno-ekološki projekt Želim stablo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F2F5C8-4306-4F85-B2D2-2CEA64E94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OŠ Vladimira Nazora</a:t>
            </a:r>
          </a:p>
          <a:p>
            <a:r>
              <a:rPr lang="hr-HR" dirty="0"/>
              <a:t>Daruvar</a:t>
            </a:r>
          </a:p>
        </p:txBody>
      </p:sp>
    </p:spTree>
    <p:extLst>
      <p:ext uri="{BB962C8B-B14F-4D97-AF65-F5344CB8AC3E}">
        <p14:creationId xmlns:p14="http://schemas.microsoft.com/office/powerpoint/2010/main" val="1826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8EC916-A3C5-46E7-BB60-1FDB90D4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osoba, na otvorenom, trava, dijete&#10;&#10;Opis je generiran uz vrlo visoku pouzdanost">
            <a:extLst>
              <a:ext uri="{FF2B5EF4-FFF2-40B4-BE49-F238E27FC236}">
                <a16:creationId xmlns:a16="http://schemas.microsoft.com/office/drawing/2014/main" id="{F8126BDF-CC4A-4DDB-8519-A0085D20B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Rezervirano mjesto sadržaja 7" descr="Slika na kojoj se prikazuje osoba, na otvorenom, stablo, tlo&#10;&#10;Opis je generiran uz vrlo visoku pouzdanost">
            <a:extLst>
              <a:ext uri="{FF2B5EF4-FFF2-40B4-BE49-F238E27FC236}">
                <a16:creationId xmlns:a16="http://schemas.microsoft.com/office/drawing/2014/main" id="{EEF625C8-F0F1-4483-B698-46BBA461F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7721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CEEA4-4571-4332-8B7A-5AFDD70F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Jedan sandučić je smješten u učionicu prvog razreda i učenici ga redovito zalijevaju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FBBB67-D4AD-4041-B0AA-F2036584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Učiteljica 1. razreda Biserka </a:t>
            </a:r>
            <a:r>
              <a:rPr lang="hr-HR" dirty="0" err="1"/>
              <a:t>Hrešić</a:t>
            </a:r>
            <a:endParaRPr lang="hr-HR" dirty="0"/>
          </a:p>
        </p:txBody>
      </p:sp>
      <p:pic>
        <p:nvPicPr>
          <p:cNvPr id="6" name="Rezervirano mjesto sadržaja 5" descr="Slika na kojoj se prikazuje trava, na otvorenom, osoba, stablo&#10;&#10;Opis je generiran uz vrlo visoku pouzdanost">
            <a:extLst>
              <a:ext uri="{FF2B5EF4-FFF2-40B4-BE49-F238E27FC236}">
                <a16:creationId xmlns:a16="http://schemas.microsoft.com/office/drawing/2014/main" id="{5ABD8ACD-5D2E-43D1-BAF2-7559C9278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86" y="1960562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DE635-2D63-435C-84CC-ECEB320A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osoba, prozor, dijete, na otvorenom&#10;&#10;Opis je generiran uz vrlo visoku pouzdanost">
            <a:extLst>
              <a:ext uri="{FF2B5EF4-FFF2-40B4-BE49-F238E27FC236}">
                <a16:creationId xmlns:a16="http://schemas.microsoft.com/office/drawing/2014/main" id="{175A8367-F127-4BF5-B0F4-D548472ACA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Rezervirano mjesto sadržaja 7" descr="Slika na kojoj se prikazuje osoba, prozor, dijete, na zatvorenom&#10;&#10;Opis je generiran uz vrlo visoku pouzdanost">
            <a:extLst>
              <a:ext uri="{FF2B5EF4-FFF2-40B4-BE49-F238E27FC236}">
                <a16:creationId xmlns:a16="http://schemas.microsoft.com/office/drawing/2014/main" id="{60CD0233-B9F9-4399-85DC-A902067CF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215356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16529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FFE60A-2C67-4827-8332-2B8EA128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trava, stol, tlo, na otvorenom&#10;&#10;Opis je generiran uz vrlo visoku pouzdanost">
            <a:extLst>
              <a:ext uri="{FF2B5EF4-FFF2-40B4-BE49-F238E27FC236}">
                <a16:creationId xmlns:a16="http://schemas.microsoft.com/office/drawing/2014/main" id="{716C8E94-6650-4794-8E0E-3791814130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Rezervirano mjesto sadržaja 7" descr="Slika na kojoj se prikazuje prozor, na zatvorenom, biljka, zgrada&#10;&#10;Opis je generiran uz vrlo visoku pouzdanost">
            <a:extLst>
              <a:ext uri="{FF2B5EF4-FFF2-40B4-BE49-F238E27FC236}">
                <a16:creationId xmlns:a16="http://schemas.microsoft.com/office/drawing/2014/main" id="{96565CBE-9687-4B50-978D-259BDC73AB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215356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95032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6FE7C1-31AA-4B05-8381-C5DCE921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sandučić je smješten u učionicu informatike i zalijeva se pomoću </a:t>
            </a:r>
            <a:r>
              <a:rPr lang="hr-HR" dirty="0" err="1"/>
              <a:t>micro:bita</a:t>
            </a:r>
            <a:endParaRPr lang="hr-HR" dirty="0"/>
          </a:p>
        </p:txBody>
      </p:sp>
      <p:pic>
        <p:nvPicPr>
          <p:cNvPr id="5" name="Rezervirano mjesto sadržaja 4" descr="Slika na kojoj se prikazuje na otvorenom, trava, stol, stablo&#10;&#10;Opis je generiran uz visoku pouzdanost">
            <a:extLst>
              <a:ext uri="{FF2B5EF4-FFF2-40B4-BE49-F238E27FC236}">
                <a16:creationId xmlns:a16="http://schemas.microsoft.com/office/drawing/2014/main" id="{F66443ED-04ED-4420-B2BE-1C8C36BC2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20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5262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F444B-416C-4893-8AC0-5A1634B6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na zatvorenom, prozor, osoba, stol&#10;&#10;Opis je generiran uz vrlo visoku pouzdanost">
            <a:extLst>
              <a:ext uri="{FF2B5EF4-FFF2-40B4-BE49-F238E27FC236}">
                <a16:creationId xmlns:a16="http://schemas.microsoft.com/office/drawing/2014/main" id="{64989460-9D5F-4D2D-BF41-DC303F83D8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Rezervirano mjesto sadržaja 7" descr="Slika na kojoj se prikazuje stol, na zatvorenom&#10;&#10;Opis je generiran uz visoku pouzdanost">
            <a:extLst>
              <a:ext uri="{FF2B5EF4-FFF2-40B4-BE49-F238E27FC236}">
                <a16:creationId xmlns:a16="http://schemas.microsoft.com/office/drawing/2014/main" id="{BC642738-1889-469F-A784-CACC84EFE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6679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F4A8E9-84A6-4BFF-8177-F026541E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stol&#10;&#10;Opis je generiran uz vrlo visoku pouzdanost">
            <a:extLst>
              <a:ext uri="{FF2B5EF4-FFF2-40B4-BE49-F238E27FC236}">
                <a16:creationId xmlns:a16="http://schemas.microsoft.com/office/drawing/2014/main" id="{7E76BD9E-7EBF-41AD-8191-0541EB1BC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Rezervirano mjesto sadržaja 7" descr="Slika na kojoj se prikazuje stol, na zatvorenom&#10;&#10;Opis je generiran uz vrlo visoku pouzdanost">
            <a:extLst>
              <a:ext uri="{FF2B5EF4-FFF2-40B4-BE49-F238E27FC236}">
                <a16:creationId xmlns:a16="http://schemas.microsoft.com/office/drawing/2014/main" id="{67C2B908-9493-4252-9D72-FFD16AC3CB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4272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CEABA-B7AF-4F37-A2E8-363BACC5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7F58CD-6A6E-40A2-ACAE-1BEF0AD2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matičnoj školi u nastavi prirode i društva učenici uče o razvoju biljaka</a:t>
            </a:r>
          </a:p>
          <a:p>
            <a:r>
              <a:rPr lang="hr-HR" dirty="0"/>
              <a:t>Posijali su neven</a:t>
            </a:r>
          </a:p>
          <a:p>
            <a:r>
              <a:rPr lang="hr-HR" dirty="0"/>
              <a:t>Promatrali dijelove biljke</a:t>
            </a:r>
          </a:p>
          <a:p>
            <a:r>
              <a:rPr lang="hr-HR" dirty="0"/>
              <a:t>Crtali neven</a:t>
            </a:r>
          </a:p>
          <a:p>
            <a:r>
              <a:rPr lang="hr-HR" dirty="0"/>
              <a:t>Učiteljice 4.a Ankica </a:t>
            </a:r>
            <a:r>
              <a:rPr lang="hr-HR" dirty="0" err="1"/>
              <a:t>Ježabek</a:t>
            </a:r>
            <a:r>
              <a:rPr lang="hr-HR" dirty="0"/>
              <a:t> i 4.b Željka </a:t>
            </a:r>
            <a:r>
              <a:rPr lang="hr-HR" dirty="0" err="1"/>
              <a:t>Kubeš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2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30B9490D-A117-4415-A81C-FCB2E5DE8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05" y="322149"/>
            <a:ext cx="4547285" cy="64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fotografija, zid, na zatvorenom&#10;&#10;Opis je generiran uz visoku pouzdanost">
            <a:extLst>
              <a:ext uri="{FF2B5EF4-FFF2-40B4-BE49-F238E27FC236}">
                <a16:creationId xmlns:a16="http://schemas.microsoft.com/office/drawing/2014/main" id="{7E47B9D2-9A5E-447F-A315-E0E7B79E47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5" y="273578"/>
            <a:ext cx="6919784" cy="6310843"/>
          </a:xfrm>
        </p:spPr>
      </p:pic>
    </p:spTree>
    <p:extLst>
      <p:ext uri="{BB962C8B-B14F-4D97-AF65-F5344CB8AC3E}">
        <p14:creationId xmlns:p14="http://schemas.microsoft.com/office/powerpoint/2010/main" val="80397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7F64F-6549-4FE6-AF54-782BA447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/>
              <a:t>SPAJAMO POZITIVNE INICIJATIVE I STVARAMO NOVE VJEŠTINE – MICRO:BIT: Programiranje i praćenje razvoja biljaka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5B743B-B20A-4B96-AF25-60E606D7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OŠ Vladimira Nazora za projekt su izabrali sijanje nevena.</a:t>
            </a:r>
          </a:p>
          <a:p>
            <a:r>
              <a:rPr lang="hr-HR" dirty="0"/>
              <a:t>Jedan sandučić su zalijevali pomoću </a:t>
            </a:r>
            <a:r>
              <a:rPr lang="hr-HR" dirty="0" err="1"/>
              <a:t>micro:mita</a:t>
            </a:r>
            <a:r>
              <a:rPr lang="hr-HR" dirty="0"/>
              <a:t> a drugi sami</a:t>
            </a:r>
          </a:p>
          <a:p>
            <a:r>
              <a:rPr lang="hr-HR" dirty="0"/>
              <a:t>Imali smo i kontrolnu skupinu 4. a i 4.b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926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biljka, stol, cvijet, na zatvorenom&#10;&#10;Opis je generiran uz vrlo visoku pouzdanost">
            <a:extLst>
              <a:ext uri="{FF2B5EF4-FFF2-40B4-BE49-F238E27FC236}">
                <a16:creationId xmlns:a16="http://schemas.microsoft.com/office/drawing/2014/main" id="{2FE6AA11-B4DA-4C0B-BB57-0399A7F7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254000"/>
            <a:ext cx="35687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biljka, cvijet&#10;&#10;Opis je generiran uz vrlo visoku pouzdanost">
            <a:extLst>
              <a:ext uri="{FF2B5EF4-FFF2-40B4-BE49-F238E27FC236}">
                <a16:creationId xmlns:a16="http://schemas.microsoft.com/office/drawing/2014/main" id="{9620C195-EC55-4F02-AF34-93FBEDC3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9" y="254000"/>
            <a:ext cx="4202327" cy="66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775F2-B1E0-48DE-AFE3-570F5E65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Programiranje </a:t>
            </a:r>
            <a:r>
              <a:rPr lang="hr-HR" dirty="0" err="1"/>
              <a:t>micro:bita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A7BFFC-2D01-488F-B33F-B348408E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6. razreda PŠ </a:t>
            </a:r>
            <a:r>
              <a:rPr lang="hr-HR" dirty="0" err="1"/>
              <a:t>Frankopanska</a:t>
            </a:r>
            <a:r>
              <a:rPr lang="hr-HR" dirty="0"/>
              <a:t> 80 su u sklopu Kluba mladih tehničara programirali </a:t>
            </a:r>
            <a:r>
              <a:rPr lang="hr-HR" dirty="0" err="1"/>
              <a:t>micro:bit</a:t>
            </a:r>
            <a:r>
              <a:rPr lang="hr-HR" dirty="0"/>
              <a:t> koji mjeri vlažnost tla i ako tlo nije dovoljno vlažno zalijeva ga.</a:t>
            </a:r>
          </a:p>
          <a:p>
            <a:r>
              <a:rPr lang="hr-HR" dirty="0"/>
              <a:t>Sastavili su senzor za mjerenje vlažnosti tla, povezali sa </a:t>
            </a:r>
            <a:r>
              <a:rPr lang="hr-HR" dirty="0" err="1"/>
              <a:t>micro:bitom</a:t>
            </a:r>
            <a:r>
              <a:rPr lang="hr-HR" dirty="0"/>
              <a:t> i pumpom za vodu</a:t>
            </a:r>
          </a:p>
          <a:p>
            <a:r>
              <a:rPr lang="hr-HR" dirty="0"/>
              <a:t>Voditeljica Alenka </a:t>
            </a:r>
            <a:r>
              <a:rPr lang="hr-HR" dirty="0" err="1"/>
              <a:t>Njegovac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58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A8F208-31FE-458B-96E6-26B52A2F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A223926-0A28-4BC4-9AC5-537FDFF86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79" y="213877"/>
            <a:ext cx="8573659" cy="6430245"/>
          </a:xfrm>
        </p:spPr>
      </p:pic>
    </p:spTree>
    <p:extLst>
      <p:ext uri="{BB962C8B-B14F-4D97-AF65-F5344CB8AC3E}">
        <p14:creationId xmlns:p14="http://schemas.microsoft.com/office/powerpoint/2010/main" val="53930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AE8BE-CD8B-456D-A521-065413F2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Sijanje nevena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6C6DC7-966D-428D-B4C7-3A8F973BC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Vrtlarska skupina u PŠ </a:t>
            </a:r>
            <a:r>
              <a:rPr lang="hr-HR" dirty="0" err="1"/>
              <a:t>Frankopanska</a:t>
            </a:r>
            <a:r>
              <a:rPr lang="hr-HR" dirty="0"/>
              <a:t> 80 i 1.d razred posijali su da sandučića neven</a:t>
            </a:r>
          </a:p>
          <a:p>
            <a:r>
              <a:rPr lang="hr-HR" dirty="0"/>
              <a:t>Voditeljica Aleksandra </a:t>
            </a:r>
            <a:r>
              <a:rPr lang="hr-HR" dirty="0" err="1"/>
              <a:t>Malešević</a:t>
            </a:r>
            <a:r>
              <a:rPr lang="hr-HR" dirty="0"/>
              <a:t> Bukač</a:t>
            </a:r>
          </a:p>
        </p:txBody>
      </p:sp>
    </p:spTree>
    <p:extLst>
      <p:ext uri="{BB962C8B-B14F-4D97-AF65-F5344CB8AC3E}">
        <p14:creationId xmlns:p14="http://schemas.microsoft.com/office/powerpoint/2010/main" val="68930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D426A-2267-449A-B17E-BB2E440B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stablo, na otvorenom, osoba, trava&#10;&#10;Opis je generiran uz vrlo visoku pouzdanost">
            <a:extLst>
              <a:ext uri="{FF2B5EF4-FFF2-40B4-BE49-F238E27FC236}">
                <a16:creationId xmlns:a16="http://schemas.microsoft.com/office/drawing/2014/main" id="{F18D9B4D-EADA-4B0D-9CB0-9A804C6CF1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Rezervirano mjesto sadržaja 7" descr="Slika na kojoj se prikazuje trava, osoba, na otvorenom, stablo&#10;&#10;Opis je generiran uz vrlo visoku pouzdanost">
            <a:extLst>
              <a:ext uri="{FF2B5EF4-FFF2-40B4-BE49-F238E27FC236}">
                <a16:creationId xmlns:a16="http://schemas.microsoft.com/office/drawing/2014/main" id="{06110783-3729-45E6-804C-E18B99DDC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02392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747703-0DBA-4FAA-8598-A27F23D2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Slika na kojoj se prikazuje trava, osoba, na otvorenom, stablo&#10;&#10;Opis je generiran uz vrlo visoku pouzdanost">
            <a:extLst>
              <a:ext uri="{FF2B5EF4-FFF2-40B4-BE49-F238E27FC236}">
                <a16:creationId xmlns:a16="http://schemas.microsoft.com/office/drawing/2014/main" id="{D1C81607-D348-4D2D-9234-5EC747AD8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6" y="1960562"/>
            <a:ext cx="3263503" cy="4351338"/>
          </a:xfrm>
        </p:spPr>
      </p:pic>
      <p:pic>
        <p:nvPicPr>
          <p:cNvPr id="11" name="Rezervirano mjesto sadržaja 10" descr="Slika na kojoj se prikazuje osoba, dijete, trava, na otvorenom&#10;&#10;Opis je generiran uz vrlo visoku pouzdanost">
            <a:extLst>
              <a:ext uri="{FF2B5EF4-FFF2-40B4-BE49-F238E27FC236}">
                <a16:creationId xmlns:a16="http://schemas.microsoft.com/office/drawing/2014/main" id="{6132BAB3-060D-4A09-BCB4-9EF5198BF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62" y="1960563"/>
            <a:ext cx="3263502" cy="4351337"/>
          </a:xfrm>
        </p:spPr>
      </p:pic>
    </p:spTree>
    <p:extLst>
      <p:ext uri="{BB962C8B-B14F-4D97-AF65-F5344CB8AC3E}">
        <p14:creationId xmlns:p14="http://schemas.microsoft.com/office/powerpoint/2010/main" val="226825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5190A3C-67D2-4C59-8791-1370867D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rava, osoba, na otvorenom&#10;&#10;Opis je generiran uz vrlo visoku pouzdanost">
            <a:extLst>
              <a:ext uri="{FF2B5EF4-FFF2-40B4-BE49-F238E27FC236}">
                <a16:creationId xmlns:a16="http://schemas.microsoft.com/office/drawing/2014/main" id="{37BFB445-4394-4E0E-B25C-457D102060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00" y="1825625"/>
            <a:ext cx="3254800" cy="4351338"/>
          </a:xfrm>
        </p:spPr>
      </p:pic>
      <p:pic>
        <p:nvPicPr>
          <p:cNvPr id="9" name="Rezervirano mjesto sadržaja 8" descr="Slika na kojoj se prikazuje osoba, trava, na otvorenom, djevojčica&#10;&#10;Opis je generiran uz vrlo visoku pouzdanost">
            <a:extLst>
              <a:ext uri="{FF2B5EF4-FFF2-40B4-BE49-F238E27FC236}">
                <a16:creationId xmlns:a16="http://schemas.microsoft.com/office/drawing/2014/main" id="{130BB420-42AE-4D66-AD54-994E8283E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00" y="1825625"/>
            <a:ext cx="3254800" cy="4351338"/>
          </a:xfrm>
        </p:spPr>
      </p:pic>
    </p:spTree>
    <p:extLst>
      <p:ext uri="{BB962C8B-B14F-4D97-AF65-F5344CB8AC3E}">
        <p14:creationId xmlns:p14="http://schemas.microsoft.com/office/powerpoint/2010/main" val="362849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7157C-3EB9-4A78-9C84-59F6C0BF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trava, na otvorenom, osoba, dijete&#10;&#10;Opis je generiran uz vrlo visoku pouzdanost">
            <a:extLst>
              <a:ext uri="{FF2B5EF4-FFF2-40B4-BE49-F238E27FC236}">
                <a16:creationId xmlns:a16="http://schemas.microsoft.com/office/drawing/2014/main" id="{5A9166DC-16EF-47D3-85AB-2D19D50B3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20" y="2388351"/>
            <a:ext cx="4762500" cy="3571875"/>
          </a:xfrm>
        </p:spPr>
      </p:pic>
      <p:pic>
        <p:nvPicPr>
          <p:cNvPr id="8" name="Rezervirano mjesto sadržaja 7" descr="Slika na kojoj se prikazuje osoba, trava, na otvorenom, dijete&#10;&#10;Opis je generiran uz vrlo visoku pouzdanost">
            <a:extLst>
              <a:ext uri="{FF2B5EF4-FFF2-40B4-BE49-F238E27FC236}">
                <a16:creationId xmlns:a16="http://schemas.microsoft.com/office/drawing/2014/main" id="{C1C59D9F-22CA-4685-8F51-5D11C79D2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4"/>
            <a:ext cx="3582060" cy="4776081"/>
          </a:xfrm>
        </p:spPr>
      </p:pic>
    </p:spTree>
    <p:extLst>
      <p:ext uri="{BB962C8B-B14F-4D97-AF65-F5344CB8AC3E}">
        <p14:creationId xmlns:p14="http://schemas.microsoft.com/office/powerpoint/2010/main" val="13055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404</TotalTime>
  <Words>201</Words>
  <Application>Microsoft Office PowerPoint</Application>
  <PresentationFormat>Široki zaslon</PresentationFormat>
  <Paragraphs>22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Edukativno-ekološki projekt Želim stablo</vt:lpstr>
      <vt:lpstr>SPAJAMO POZITIVNE INICIJATIVE I STVARAMO NOVE VJEŠTINE – MICRO:BIT: Programiranje i praćenje razvoja biljaka </vt:lpstr>
      <vt:lpstr>Programiranje micro:bita</vt:lpstr>
      <vt:lpstr>PowerPoint prezentacija</vt:lpstr>
      <vt:lpstr>Sijanje nevena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Jedan sandučić je smješten u učionicu prvog razreda i učenici ga redovito zalijevaju</vt:lpstr>
      <vt:lpstr>PowerPoint prezentacija</vt:lpstr>
      <vt:lpstr>PowerPoint prezentacija</vt:lpstr>
      <vt:lpstr>Drugi sandučić je smješten u učionicu informatike i zalijeva se pomoću micro:bita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Edukativno-ekološki projekt Želim stablo</dc:title>
  <dc:creator>Korisnik</dc:creator>
  <cp:lastModifiedBy>Korisnik</cp:lastModifiedBy>
  <cp:revision>16</cp:revision>
  <dcterms:created xsi:type="dcterms:W3CDTF">2018-05-01T08:00:41Z</dcterms:created>
  <dcterms:modified xsi:type="dcterms:W3CDTF">2018-05-01T14:45:14Z</dcterms:modified>
</cp:coreProperties>
</file>