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66" r:id="rId8"/>
    <p:sldId id="267" r:id="rId9"/>
    <p:sldId id="262" r:id="rId10"/>
    <p:sldId id="26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0F42E-85B7-4282-92FC-2418FB7EAEE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FE81592-F0E7-41EF-91C8-1C67D36B91D3}">
      <dgm:prSet phldrT="[Tekst]" custT="1"/>
      <dgm:spPr/>
      <dgm:t>
        <a:bodyPr/>
        <a:lstStyle/>
        <a:p>
          <a:r>
            <a:rPr lang="hr-H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KOLO</a:t>
          </a:r>
          <a:endParaRPr lang="hr-HR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2D3D0-C5CB-44CE-A3B7-36251701D1AE}" type="parTrans" cxnId="{32F64A74-505D-4405-AC9E-824F589660DD}">
      <dgm:prSet/>
      <dgm:spPr/>
      <dgm:t>
        <a:bodyPr/>
        <a:lstStyle/>
        <a:p>
          <a:endParaRPr lang="hr-HR"/>
        </a:p>
      </dgm:t>
    </dgm:pt>
    <dgm:pt modelId="{41B1BBDF-6005-4AE4-957B-653EB592EE37}" type="sibTrans" cxnId="{32F64A74-505D-4405-AC9E-824F589660DD}">
      <dgm:prSet/>
      <dgm:spPr/>
      <dgm:t>
        <a:bodyPr/>
        <a:lstStyle/>
        <a:p>
          <a:endParaRPr lang="hr-HR"/>
        </a:p>
      </dgm:t>
    </dgm:pt>
    <dgm:pt modelId="{9CCBD6ED-1677-4F67-8BEB-B675DF22DAFB}">
      <dgm:prSet phldrT="[Tekst]"/>
      <dgm:spPr/>
      <dgm:t>
        <a:bodyPr/>
        <a:lstStyle/>
        <a:p>
          <a:r>
            <a:rPr lang="hr-HR" dirty="0" smtClean="0"/>
            <a:t>KLIJANJE</a:t>
          </a:r>
          <a:endParaRPr lang="hr-HR" dirty="0"/>
        </a:p>
      </dgm:t>
    </dgm:pt>
    <dgm:pt modelId="{3EDB649F-0AF1-4DC6-B0EB-18D0604B915E}" type="parTrans" cxnId="{7D5DAAAD-B7D1-4B24-8342-4F28E6961D65}">
      <dgm:prSet/>
      <dgm:spPr/>
      <dgm:t>
        <a:bodyPr/>
        <a:lstStyle/>
        <a:p>
          <a:endParaRPr lang="hr-HR"/>
        </a:p>
      </dgm:t>
    </dgm:pt>
    <dgm:pt modelId="{C31A1AAB-2547-4A79-A964-45E4CE0EFCCF}" type="sibTrans" cxnId="{7D5DAAAD-B7D1-4B24-8342-4F28E6961D65}">
      <dgm:prSet/>
      <dgm:spPr/>
      <dgm:t>
        <a:bodyPr/>
        <a:lstStyle/>
        <a:p>
          <a:endParaRPr lang="hr-HR"/>
        </a:p>
      </dgm:t>
    </dgm:pt>
    <dgm:pt modelId="{8B0154E0-67D2-4F4D-937B-C137EC24887D}">
      <dgm:prSet phldrT="[Tekst]" custT="1"/>
      <dgm:spPr/>
      <dgm:t>
        <a:bodyPr/>
        <a:lstStyle/>
        <a:p>
          <a:r>
            <a:rPr lang="hr-H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KOLO</a:t>
          </a:r>
          <a:endParaRPr lang="hr-HR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039E4-6AE8-43FE-9894-262A09FCAD5F}" type="parTrans" cxnId="{D52F82C0-66E6-4731-BD43-61DF6CE66C03}">
      <dgm:prSet/>
      <dgm:spPr/>
      <dgm:t>
        <a:bodyPr/>
        <a:lstStyle/>
        <a:p>
          <a:endParaRPr lang="hr-HR"/>
        </a:p>
      </dgm:t>
    </dgm:pt>
    <dgm:pt modelId="{5F179155-DD38-4BD5-A957-7731D4695858}" type="sibTrans" cxnId="{D52F82C0-66E6-4731-BD43-61DF6CE66C03}">
      <dgm:prSet/>
      <dgm:spPr/>
      <dgm:t>
        <a:bodyPr/>
        <a:lstStyle/>
        <a:p>
          <a:endParaRPr lang="hr-HR"/>
        </a:p>
      </dgm:t>
    </dgm:pt>
    <dgm:pt modelId="{34853EBB-C90D-43C7-B284-3F5CBCD3BD3E}">
      <dgm:prSet phldrT="[Tekst]"/>
      <dgm:spPr/>
      <dgm:t>
        <a:bodyPr/>
        <a:lstStyle/>
        <a:p>
          <a:r>
            <a:rPr lang="hr-HR" dirty="0" smtClean="0"/>
            <a:t>CVJETANJE</a:t>
          </a:r>
          <a:endParaRPr lang="hr-HR" dirty="0"/>
        </a:p>
      </dgm:t>
    </dgm:pt>
    <dgm:pt modelId="{E53F757E-E2F7-4FDA-AB4D-C32DDA439EC2}" type="parTrans" cxnId="{8A17D26A-2F89-4CC5-A64A-E17B41175D4C}">
      <dgm:prSet/>
      <dgm:spPr/>
      <dgm:t>
        <a:bodyPr/>
        <a:lstStyle/>
        <a:p>
          <a:endParaRPr lang="hr-HR"/>
        </a:p>
      </dgm:t>
    </dgm:pt>
    <dgm:pt modelId="{0589D040-0EC2-4F7D-9C5F-E56359924029}" type="sibTrans" cxnId="{8A17D26A-2F89-4CC5-A64A-E17B41175D4C}">
      <dgm:prSet/>
      <dgm:spPr/>
      <dgm:t>
        <a:bodyPr/>
        <a:lstStyle/>
        <a:p>
          <a:endParaRPr lang="hr-HR"/>
        </a:p>
      </dgm:t>
    </dgm:pt>
    <dgm:pt modelId="{4AF997BA-1EB3-461C-A220-14CBDBD9C1C1}">
      <dgm:prSet phldrT="[Tekst]" custT="1"/>
      <dgm:spPr/>
      <dgm:t>
        <a:bodyPr/>
        <a:lstStyle/>
        <a:p>
          <a:r>
            <a:rPr lang="hr-H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KOLO</a:t>
          </a:r>
          <a:endParaRPr lang="hr-HR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EDBD2A-0125-472C-AA46-AE3952C6B8BD}" type="parTrans" cxnId="{E2388BC7-CD42-4644-A26F-1F8412CBE1DD}">
      <dgm:prSet/>
      <dgm:spPr/>
      <dgm:t>
        <a:bodyPr/>
        <a:lstStyle/>
        <a:p>
          <a:endParaRPr lang="hr-HR"/>
        </a:p>
      </dgm:t>
    </dgm:pt>
    <dgm:pt modelId="{6269EFCE-7B4D-4F21-AD55-9653F704E1D0}" type="sibTrans" cxnId="{E2388BC7-CD42-4644-A26F-1F8412CBE1DD}">
      <dgm:prSet/>
      <dgm:spPr/>
      <dgm:t>
        <a:bodyPr/>
        <a:lstStyle/>
        <a:p>
          <a:endParaRPr lang="hr-HR"/>
        </a:p>
      </dgm:t>
    </dgm:pt>
    <dgm:pt modelId="{C28D9EE3-1C6C-44F6-93EB-B52F7457E5B0}">
      <dgm:prSet phldrT="[Tekst]"/>
      <dgm:spPr/>
      <dgm:t>
        <a:bodyPr/>
        <a:lstStyle/>
        <a:p>
          <a:r>
            <a:rPr lang="hr-HR" dirty="0" smtClean="0"/>
            <a:t>BROJ PLODOVA (MAHUNA)</a:t>
          </a:r>
          <a:endParaRPr lang="hr-HR" dirty="0"/>
        </a:p>
      </dgm:t>
    </dgm:pt>
    <dgm:pt modelId="{A498EF57-58B4-42B5-99CF-9F442489890D}" type="parTrans" cxnId="{F0DF2A9E-E36E-4885-AD9E-BA7442D566FB}">
      <dgm:prSet/>
      <dgm:spPr/>
      <dgm:t>
        <a:bodyPr/>
        <a:lstStyle/>
        <a:p>
          <a:endParaRPr lang="hr-HR"/>
        </a:p>
      </dgm:t>
    </dgm:pt>
    <dgm:pt modelId="{5C38F270-D682-47A6-B6FA-7D0A1F1F2E5A}" type="sibTrans" cxnId="{F0DF2A9E-E36E-4885-AD9E-BA7442D566FB}">
      <dgm:prSet/>
      <dgm:spPr/>
      <dgm:t>
        <a:bodyPr/>
        <a:lstStyle/>
        <a:p>
          <a:endParaRPr lang="hr-HR"/>
        </a:p>
      </dgm:t>
    </dgm:pt>
    <dgm:pt modelId="{0CDE4E94-AB97-48AE-8E2C-753076E2EDD3}">
      <dgm:prSet custT="1"/>
      <dgm:spPr/>
      <dgm:t>
        <a:bodyPr/>
        <a:lstStyle/>
        <a:p>
          <a:r>
            <a:rPr lang="hr-H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KOLO </a:t>
          </a:r>
          <a:endParaRPr lang="hr-HR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04212E-610B-4608-87C4-1A65A5707149}" type="parTrans" cxnId="{D07B9C75-4160-4205-A6E6-6FD9A93D98C5}">
      <dgm:prSet/>
      <dgm:spPr/>
      <dgm:t>
        <a:bodyPr/>
        <a:lstStyle/>
        <a:p>
          <a:endParaRPr lang="hr-HR"/>
        </a:p>
      </dgm:t>
    </dgm:pt>
    <dgm:pt modelId="{1250B5F9-91C2-4790-BD38-AC56DC62B3DF}" type="sibTrans" cxnId="{D07B9C75-4160-4205-A6E6-6FD9A93D98C5}">
      <dgm:prSet/>
      <dgm:spPr/>
      <dgm:t>
        <a:bodyPr/>
        <a:lstStyle/>
        <a:p>
          <a:endParaRPr lang="hr-HR"/>
        </a:p>
      </dgm:t>
    </dgm:pt>
    <dgm:pt modelId="{66282EE6-568F-4696-AB67-B920064C52C2}">
      <dgm:prSet/>
      <dgm:spPr/>
      <dgm:t>
        <a:bodyPr/>
        <a:lstStyle/>
        <a:p>
          <a:r>
            <a:rPr lang="hr-HR" dirty="0" smtClean="0"/>
            <a:t>BROJ STABLJIKA</a:t>
          </a:r>
          <a:endParaRPr lang="hr-HR" dirty="0"/>
        </a:p>
      </dgm:t>
    </dgm:pt>
    <dgm:pt modelId="{A6DF609B-7779-4174-9D46-70CF21A7A23A}" type="parTrans" cxnId="{E018DDCB-E7BB-4F60-AA90-EC81938FBECA}">
      <dgm:prSet/>
      <dgm:spPr/>
      <dgm:t>
        <a:bodyPr/>
        <a:lstStyle/>
        <a:p>
          <a:endParaRPr lang="hr-HR"/>
        </a:p>
      </dgm:t>
    </dgm:pt>
    <dgm:pt modelId="{F897360A-EA68-49B1-8364-12BCDAE0C406}" type="sibTrans" cxnId="{E018DDCB-E7BB-4F60-AA90-EC81938FBECA}">
      <dgm:prSet/>
      <dgm:spPr/>
      <dgm:t>
        <a:bodyPr/>
        <a:lstStyle/>
        <a:p>
          <a:endParaRPr lang="hr-HR"/>
        </a:p>
      </dgm:t>
    </dgm:pt>
    <dgm:pt modelId="{5D85FDD6-CD5C-4DF4-BAA0-650A3C6466B6}" type="pres">
      <dgm:prSet presAssocID="{5230F42E-85B7-4282-92FC-2418FB7EAE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9AE33CC-66DA-4174-8AC8-79028A5ECAEE}" type="pres">
      <dgm:prSet presAssocID="{4FE81592-F0E7-41EF-91C8-1C67D36B91D3}" presName="composite" presStyleCnt="0"/>
      <dgm:spPr/>
    </dgm:pt>
    <dgm:pt modelId="{EBCBED2D-8904-400E-B764-6756DC32F31A}" type="pres">
      <dgm:prSet presAssocID="{4FE81592-F0E7-41EF-91C8-1C67D36B91D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D70875-2C99-49C5-90EE-4F75E9F74080}" type="pres">
      <dgm:prSet presAssocID="{4FE81592-F0E7-41EF-91C8-1C67D36B91D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06F78D-B22E-40BF-A07B-918854CFDF82}" type="pres">
      <dgm:prSet presAssocID="{41B1BBDF-6005-4AE4-957B-653EB592EE37}" presName="sp" presStyleCnt="0"/>
      <dgm:spPr/>
    </dgm:pt>
    <dgm:pt modelId="{2A82E5DF-FA52-4078-8FD0-B61B7A67F785}" type="pres">
      <dgm:prSet presAssocID="{0CDE4E94-AB97-48AE-8E2C-753076E2EDD3}" presName="composite" presStyleCnt="0"/>
      <dgm:spPr/>
    </dgm:pt>
    <dgm:pt modelId="{09CB5FA2-9294-4292-B020-61AA2FA89207}" type="pres">
      <dgm:prSet presAssocID="{0CDE4E94-AB97-48AE-8E2C-753076E2EDD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99DF07-002F-4B8D-BEEB-C3B43F9C43CD}" type="pres">
      <dgm:prSet presAssocID="{0CDE4E94-AB97-48AE-8E2C-753076E2EDD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8902E3-0E32-4680-9443-EB37B66D7B31}" type="pres">
      <dgm:prSet presAssocID="{1250B5F9-91C2-4790-BD38-AC56DC62B3DF}" presName="sp" presStyleCnt="0"/>
      <dgm:spPr/>
    </dgm:pt>
    <dgm:pt modelId="{3157D2B9-C3CE-47C8-9FC1-35A930BF986E}" type="pres">
      <dgm:prSet presAssocID="{8B0154E0-67D2-4F4D-937B-C137EC24887D}" presName="composite" presStyleCnt="0"/>
      <dgm:spPr/>
    </dgm:pt>
    <dgm:pt modelId="{56B79726-3B94-4427-A4E8-A822DA60718D}" type="pres">
      <dgm:prSet presAssocID="{8B0154E0-67D2-4F4D-937B-C137EC24887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AE69B5-5EAE-489A-BCE2-E0BAF7CFA11F}" type="pres">
      <dgm:prSet presAssocID="{8B0154E0-67D2-4F4D-937B-C137EC24887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40A6F5-E663-4F0D-B104-C6844A35CF80}" type="pres">
      <dgm:prSet presAssocID="{5F179155-DD38-4BD5-A957-7731D4695858}" presName="sp" presStyleCnt="0"/>
      <dgm:spPr/>
    </dgm:pt>
    <dgm:pt modelId="{ECCEA3B6-F978-4E15-81D7-966B83EC49DA}" type="pres">
      <dgm:prSet presAssocID="{4AF997BA-1EB3-461C-A220-14CBDBD9C1C1}" presName="composite" presStyleCnt="0"/>
      <dgm:spPr/>
    </dgm:pt>
    <dgm:pt modelId="{1DF86896-6BA3-4C53-8A53-937C43714130}" type="pres">
      <dgm:prSet presAssocID="{4AF997BA-1EB3-461C-A220-14CBDBD9C1C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1FC993-38DC-49F3-8E8F-23D029A7D3AB}" type="pres">
      <dgm:prSet presAssocID="{4AF997BA-1EB3-461C-A220-14CBDBD9C1C1}" presName="descendantText" presStyleLbl="alignAcc1" presStyleIdx="3" presStyleCnt="4" custLinFactNeighborX="184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018DDCB-E7BB-4F60-AA90-EC81938FBECA}" srcId="{0CDE4E94-AB97-48AE-8E2C-753076E2EDD3}" destId="{66282EE6-568F-4696-AB67-B920064C52C2}" srcOrd="0" destOrd="0" parTransId="{A6DF609B-7779-4174-9D46-70CF21A7A23A}" sibTransId="{F897360A-EA68-49B1-8364-12BCDAE0C406}"/>
    <dgm:cxn modelId="{9899C6BB-2336-46EB-A91B-20F4E4A6FC20}" type="presOf" srcId="{C28D9EE3-1C6C-44F6-93EB-B52F7457E5B0}" destId="{721FC993-38DC-49F3-8E8F-23D029A7D3AB}" srcOrd="0" destOrd="0" presId="urn:microsoft.com/office/officeart/2005/8/layout/chevron2"/>
    <dgm:cxn modelId="{8A17D26A-2F89-4CC5-A64A-E17B41175D4C}" srcId="{8B0154E0-67D2-4F4D-937B-C137EC24887D}" destId="{34853EBB-C90D-43C7-B284-3F5CBCD3BD3E}" srcOrd="0" destOrd="0" parTransId="{E53F757E-E2F7-4FDA-AB4D-C32DDA439EC2}" sibTransId="{0589D040-0EC2-4F7D-9C5F-E56359924029}"/>
    <dgm:cxn modelId="{D52F82C0-66E6-4731-BD43-61DF6CE66C03}" srcId="{5230F42E-85B7-4282-92FC-2418FB7EAEEA}" destId="{8B0154E0-67D2-4F4D-937B-C137EC24887D}" srcOrd="2" destOrd="0" parTransId="{A46039E4-6AE8-43FE-9894-262A09FCAD5F}" sibTransId="{5F179155-DD38-4BD5-A957-7731D4695858}"/>
    <dgm:cxn modelId="{D07B9C75-4160-4205-A6E6-6FD9A93D98C5}" srcId="{5230F42E-85B7-4282-92FC-2418FB7EAEEA}" destId="{0CDE4E94-AB97-48AE-8E2C-753076E2EDD3}" srcOrd="1" destOrd="0" parTransId="{9B04212E-610B-4608-87C4-1A65A5707149}" sibTransId="{1250B5F9-91C2-4790-BD38-AC56DC62B3DF}"/>
    <dgm:cxn modelId="{7FF368DD-AD1E-45D6-8B57-7AE79EC5241A}" type="presOf" srcId="{4AF997BA-1EB3-461C-A220-14CBDBD9C1C1}" destId="{1DF86896-6BA3-4C53-8A53-937C43714130}" srcOrd="0" destOrd="0" presId="urn:microsoft.com/office/officeart/2005/8/layout/chevron2"/>
    <dgm:cxn modelId="{E2388BC7-CD42-4644-A26F-1F8412CBE1DD}" srcId="{5230F42E-85B7-4282-92FC-2418FB7EAEEA}" destId="{4AF997BA-1EB3-461C-A220-14CBDBD9C1C1}" srcOrd="3" destOrd="0" parTransId="{2CEDBD2A-0125-472C-AA46-AE3952C6B8BD}" sibTransId="{6269EFCE-7B4D-4F21-AD55-9653F704E1D0}"/>
    <dgm:cxn modelId="{5EF77233-1AF6-47A2-B69A-29BCF32B7E8B}" type="presOf" srcId="{0CDE4E94-AB97-48AE-8E2C-753076E2EDD3}" destId="{09CB5FA2-9294-4292-B020-61AA2FA89207}" srcOrd="0" destOrd="0" presId="urn:microsoft.com/office/officeart/2005/8/layout/chevron2"/>
    <dgm:cxn modelId="{7D5DAAAD-B7D1-4B24-8342-4F28E6961D65}" srcId="{4FE81592-F0E7-41EF-91C8-1C67D36B91D3}" destId="{9CCBD6ED-1677-4F67-8BEB-B675DF22DAFB}" srcOrd="0" destOrd="0" parTransId="{3EDB649F-0AF1-4DC6-B0EB-18D0604B915E}" sibTransId="{C31A1AAB-2547-4A79-A964-45E4CE0EFCCF}"/>
    <dgm:cxn modelId="{9AD61FA8-1938-4A67-A154-541114C317B7}" type="presOf" srcId="{5230F42E-85B7-4282-92FC-2418FB7EAEEA}" destId="{5D85FDD6-CD5C-4DF4-BAA0-650A3C6466B6}" srcOrd="0" destOrd="0" presId="urn:microsoft.com/office/officeart/2005/8/layout/chevron2"/>
    <dgm:cxn modelId="{021CECC3-684A-4084-9009-8FEAF8605B3A}" type="presOf" srcId="{66282EE6-568F-4696-AB67-B920064C52C2}" destId="{E299DF07-002F-4B8D-BEEB-C3B43F9C43CD}" srcOrd="0" destOrd="0" presId="urn:microsoft.com/office/officeart/2005/8/layout/chevron2"/>
    <dgm:cxn modelId="{F0DF2A9E-E36E-4885-AD9E-BA7442D566FB}" srcId="{4AF997BA-1EB3-461C-A220-14CBDBD9C1C1}" destId="{C28D9EE3-1C6C-44F6-93EB-B52F7457E5B0}" srcOrd="0" destOrd="0" parTransId="{A498EF57-58B4-42B5-99CF-9F442489890D}" sibTransId="{5C38F270-D682-47A6-B6FA-7D0A1F1F2E5A}"/>
    <dgm:cxn modelId="{475D6B91-36B0-4FA7-AFC4-3E07D37A53FE}" type="presOf" srcId="{9CCBD6ED-1677-4F67-8BEB-B675DF22DAFB}" destId="{F4D70875-2C99-49C5-90EE-4F75E9F74080}" srcOrd="0" destOrd="0" presId="urn:microsoft.com/office/officeart/2005/8/layout/chevron2"/>
    <dgm:cxn modelId="{32F64A74-505D-4405-AC9E-824F589660DD}" srcId="{5230F42E-85B7-4282-92FC-2418FB7EAEEA}" destId="{4FE81592-F0E7-41EF-91C8-1C67D36B91D3}" srcOrd="0" destOrd="0" parTransId="{0CA2D3D0-C5CB-44CE-A3B7-36251701D1AE}" sibTransId="{41B1BBDF-6005-4AE4-957B-653EB592EE37}"/>
    <dgm:cxn modelId="{4DFD87D5-7CA7-4667-B9E2-206163ED0CE0}" type="presOf" srcId="{8B0154E0-67D2-4F4D-937B-C137EC24887D}" destId="{56B79726-3B94-4427-A4E8-A822DA60718D}" srcOrd="0" destOrd="0" presId="urn:microsoft.com/office/officeart/2005/8/layout/chevron2"/>
    <dgm:cxn modelId="{5A58469F-3312-4314-BB3D-DC3C2AB7A288}" type="presOf" srcId="{34853EBB-C90D-43C7-B284-3F5CBCD3BD3E}" destId="{55AE69B5-5EAE-489A-BCE2-E0BAF7CFA11F}" srcOrd="0" destOrd="0" presId="urn:microsoft.com/office/officeart/2005/8/layout/chevron2"/>
    <dgm:cxn modelId="{CD258727-D8DA-4D63-96D6-B4E306D39B24}" type="presOf" srcId="{4FE81592-F0E7-41EF-91C8-1C67D36B91D3}" destId="{EBCBED2D-8904-400E-B764-6756DC32F31A}" srcOrd="0" destOrd="0" presId="urn:microsoft.com/office/officeart/2005/8/layout/chevron2"/>
    <dgm:cxn modelId="{911AC43B-6FDC-4C59-944D-EC08474EB9BD}" type="presParOf" srcId="{5D85FDD6-CD5C-4DF4-BAA0-650A3C6466B6}" destId="{49AE33CC-66DA-4174-8AC8-79028A5ECAEE}" srcOrd="0" destOrd="0" presId="urn:microsoft.com/office/officeart/2005/8/layout/chevron2"/>
    <dgm:cxn modelId="{A63989CF-9024-49A5-A65A-48706F58214D}" type="presParOf" srcId="{49AE33CC-66DA-4174-8AC8-79028A5ECAEE}" destId="{EBCBED2D-8904-400E-B764-6756DC32F31A}" srcOrd="0" destOrd="0" presId="urn:microsoft.com/office/officeart/2005/8/layout/chevron2"/>
    <dgm:cxn modelId="{D07789B7-72CC-4699-8BFA-50C658C812AD}" type="presParOf" srcId="{49AE33CC-66DA-4174-8AC8-79028A5ECAEE}" destId="{F4D70875-2C99-49C5-90EE-4F75E9F74080}" srcOrd="1" destOrd="0" presId="urn:microsoft.com/office/officeart/2005/8/layout/chevron2"/>
    <dgm:cxn modelId="{9DB99A1E-BAEB-45D3-A07B-70A6E4DFD632}" type="presParOf" srcId="{5D85FDD6-CD5C-4DF4-BAA0-650A3C6466B6}" destId="{6506F78D-B22E-40BF-A07B-918854CFDF82}" srcOrd="1" destOrd="0" presId="urn:microsoft.com/office/officeart/2005/8/layout/chevron2"/>
    <dgm:cxn modelId="{48DE24AF-F840-4B3B-AE51-3C12200A0A1F}" type="presParOf" srcId="{5D85FDD6-CD5C-4DF4-BAA0-650A3C6466B6}" destId="{2A82E5DF-FA52-4078-8FD0-B61B7A67F785}" srcOrd="2" destOrd="0" presId="urn:microsoft.com/office/officeart/2005/8/layout/chevron2"/>
    <dgm:cxn modelId="{D5DE0F3B-1509-44BE-B3A0-741AADF0154B}" type="presParOf" srcId="{2A82E5DF-FA52-4078-8FD0-B61B7A67F785}" destId="{09CB5FA2-9294-4292-B020-61AA2FA89207}" srcOrd="0" destOrd="0" presId="urn:microsoft.com/office/officeart/2005/8/layout/chevron2"/>
    <dgm:cxn modelId="{F14D36F3-6FB5-4388-AFF2-4D265F19AE8B}" type="presParOf" srcId="{2A82E5DF-FA52-4078-8FD0-B61B7A67F785}" destId="{E299DF07-002F-4B8D-BEEB-C3B43F9C43CD}" srcOrd="1" destOrd="0" presId="urn:microsoft.com/office/officeart/2005/8/layout/chevron2"/>
    <dgm:cxn modelId="{58EBB741-2301-4CF1-B88D-800B239988A2}" type="presParOf" srcId="{5D85FDD6-CD5C-4DF4-BAA0-650A3C6466B6}" destId="{D98902E3-0E32-4680-9443-EB37B66D7B31}" srcOrd="3" destOrd="0" presId="urn:microsoft.com/office/officeart/2005/8/layout/chevron2"/>
    <dgm:cxn modelId="{562561E0-A24F-480B-A119-129017176BB9}" type="presParOf" srcId="{5D85FDD6-CD5C-4DF4-BAA0-650A3C6466B6}" destId="{3157D2B9-C3CE-47C8-9FC1-35A930BF986E}" srcOrd="4" destOrd="0" presId="urn:microsoft.com/office/officeart/2005/8/layout/chevron2"/>
    <dgm:cxn modelId="{A1A05579-F2C1-4351-816F-07D00C0E177C}" type="presParOf" srcId="{3157D2B9-C3CE-47C8-9FC1-35A930BF986E}" destId="{56B79726-3B94-4427-A4E8-A822DA60718D}" srcOrd="0" destOrd="0" presId="urn:microsoft.com/office/officeart/2005/8/layout/chevron2"/>
    <dgm:cxn modelId="{F9B754D2-E545-4D09-9F9E-0A0479CE6FFC}" type="presParOf" srcId="{3157D2B9-C3CE-47C8-9FC1-35A930BF986E}" destId="{55AE69B5-5EAE-489A-BCE2-E0BAF7CFA11F}" srcOrd="1" destOrd="0" presId="urn:microsoft.com/office/officeart/2005/8/layout/chevron2"/>
    <dgm:cxn modelId="{4DEDBF1A-D608-48D4-ABA2-6E7A2AB82B0A}" type="presParOf" srcId="{5D85FDD6-CD5C-4DF4-BAA0-650A3C6466B6}" destId="{F540A6F5-E663-4F0D-B104-C6844A35CF80}" srcOrd="5" destOrd="0" presId="urn:microsoft.com/office/officeart/2005/8/layout/chevron2"/>
    <dgm:cxn modelId="{986DDF9F-BFAD-4055-9F80-1FACA30BB44D}" type="presParOf" srcId="{5D85FDD6-CD5C-4DF4-BAA0-650A3C6466B6}" destId="{ECCEA3B6-F978-4E15-81D7-966B83EC49DA}" srcOrd="6" destOrd="0" presId="urn:microsoft.com/office/officeart/2005/8/layout/chevron2"/>
    <dgm:cxn modelId="{D745C7FE-034F-473B-8785-A09E89A2F29B}" type="presParOf" srcId="{ECCEA3B6-F978-4E15-81D7-966B83EC49DA}" destId="{1DF86896-6BA3-4C53-8A53-937C43714130}" srcOrd="0" destOrd="0" presId="urn:microsoft.com/office/officeart/2005/8/layout/chevron2"/>
    <dgm:cxn modelId="{0326F9AE-5624-42BD-8739-16E9EFDE2943}" type="presParOf" srcId="{ECCEA3B6-F978-4E15-81D7-966B83EC49DA}" destId="{721FC993-38DC-49F3-8E8F-23D029A7D3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BED2D-8904-400E-B764-6756DC32F31A}">
      <dsp:nvSpPr>
        <dsp:cNvPr id="0" name=""/>
        <dsp:cNvSpPr/>
      </dsp:nvSpPr>
      <dsp:spPr>
        <a:xfrm rot="5400000">
          <a:off x="-219257" y="221911"/>
          <a:ext cx="1461717" cy="1023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KOLO</a:t>
          </a:r>
          <a:endParaRPr lang="hr-HR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514254"/>
        <a:ext cx="1023201" cy="438516"/>
      </dsp:txXfrm>
    </dsp:sp>
    <dsp:sp modelId="{F4D70875-2C99-49C5-90EE-4F75E9F74080}">
      <dsp:nvSpPr>
        <dsp:cNvPr id="0" name=""/>
        <dsp:cNvSpPr/>
      </dsp:nvSpPr>
      <dsp:spPr>
        <a:xfrm rot="5400000">
          <a:off x="4100293" y="-3074437"/>
          <a:ext cx="950615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4600" kern="1200" dirty="0" smtClean="0"/>
            <a:t>KLIJANJE</a:t>
          </a:r>
          <a:endParaRPr lang="hr-HR" sz="4600" kern="1200" dirty="0"/>
        </a:p>
      </dsp:txBody>
      <dsp:txXfrm rot="-5400000">
        <a:off x="1023202" y="49059"/>
        <a:ext cx="7058393" cy="857805"/>
      </dsp:txXfrm>
    </dsp:sp>
    <dsp:sp modelId="{09CB5FA2-9294-4292-B020-61AA2FA89207}">
      <dsp:nvSpPr>
        <dsp:cNvPr id="0" name=""/>
        <dsp:cNvSpPr/>
      </dsp:nvSpPr>
      <dsp:spPr>
        <a:xfrm rot="5400000">
          <a:off x="-219257" y="1539125"/>
          <a:ext cx="1461717" cy="1023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KOLO </a:t>
          </a:r>
          <a:endParaRPr lang="hr-HR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1831468"/>
        <a:ext cx="1023201" cy="438516"/>
      </dsp:txXfrm>
    </dsp:sp>
    <dsp:sp modelId="{E299DF07-002F-4B8D-BEEB-C3B43F9C43CD}">
      <dsp:nvSpPr>
        <dsp:cNvPr id="0" name=""/>
        <dsp:cNvSpPr/>
      </dsp:nvSpPr>
      <dsp:spPr>
        <a:xfrm rot="5400000">
          <a:off x="4100542" y="-1757473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4600" kern="1200" dirty="0" smtClean="0"/>
            <a:t>BROJ STABLJIKA</a:t>
          </a:r>
          <a:endParaRPr lang="hr-HR" sz="4600" kern="1200" dirty="0"/>
        </a:p>
      </dsp:txBody>
      <dsp:txXfrm rot="-5400000">
        <a:off x="1023202" y="1366248"/>
        <a:ext cx="7058417" cy="857354"/>
      </dsp:txXfrm>
    </dsp:sp>
    <dsp:sp modelId="{56B79726-3B94-4427-A4E8-A822DA60718D}">
      <dsp:nvSpPr>
        <dsp:cNvPr id="0" name=""/>
        <dsp:cNvSpPr/>
      </dsp:nvSpPr>
      <dsp:spPr>
        <a:xfrm rot="5400000">
          <a:off x="-219257" y="2856339"/>
          <a:ext cx="1461717" cy="1023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KOLO</a:t>
          </a:r>
          <a:endParaRPr lang="hr-HR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3148682"/>
        <a:ext cx="1023201" cy="438516"/>
      </dsp:txXfrm>
    </dsp:sp>
    <dsp:sp modelId="{55AE69B5-5EAE-489A-BCE2-E0BAF7CFA11F}">
      <dsp:nvSpPr>
        <dsp:cNvPr id="0" name=""/>
        <dsp:cNvSpPr/>
      </dsp:nvSpPr>
      <dsp:spPr>
        <a:xfrm rot="5400000">
          <a:off x="4100542" y="-440258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4600" kern="1200" dirty="0" smtClean="0"/>
            <a:t>CVJETANJE</a:t>
          </a:r>
          <a:endParaRPr lang="hr-HR" sz="4600" kern="1200" dirty="0"/>
        </a:p>
      </dsp:txBody>
      <dsp:txXfrm rot="-5400000">
        <a:off x="1023202" y="2683463"/>
        <a:ext cx="7058417" cy="857354"/>
      </dsp:txXfrm>
    </dsp:sp>
    <dsp:sp modelId="{1DF86896-6BA3-4C53-8A53-937C43714130}">
      <dsp:nvSpPr>
        <dsp:cNvPr id="0" name=""/>
        <dsp:cNvSpPr/>
      </dsp:nvSpPr>
      <dsp:spPr>
        <a:xfrm rot="5400000">
          <a:off x="-219257" y="4173553"/>
          <a:ext cx="1461717" cy="1023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KOLO</a:t>
          </a:r>
          <a:endParaRPr lang="hr-HR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4465896"/>
        <a:ext cx="1023201" cy="438516"/>
      </dsp:txXfrm>
    </dsp:sp>
    <dsp:sp modelId="{721FC993-38DC-49F3-8E8F-23D029A7D3AB}">
      <dsp:nvSpPr>
        <dsp:cNvPr id="0" name=""/>
        <dsp:cNvSpPr/>
      </dsp:nvSpPr>
      <dsp:spPr>
        <a:xfrm rot="5400000">
          <a:off x="4100542" y="876955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4600" kern="1200" dirty="0" smtClean="0"/>
            <a:t>BROJ PLODOVA (MAHUNA)</a:t>
          </a:r>
          <a:endParaRPr lang="hr-HR" sz="4600" kern="1200" dirty="0"/>
        </a:p>
      </dsp:txBody>
      <dsp:txXfrm rot="-5400000">
        <a:off x="1023202" y="4000677"/>
        <a:ext cx="7058417" cy="857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0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54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31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60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8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38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513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85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952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22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4662-C490-4F38-A3F2-81D5A764B389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0C83-E66B-4EC9-AC1D-AFE6AAD980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08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Å¾elim stablo projek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13614" r="28344" b="8104"/>
          <a:stretch/>
        </p:blipFill>
        <p:spPr bwMode="auto">
          <a:xfrm>
            <a:off x="300445" y="0"/>
            <a:ext cx="5251269" cy="51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62250" y="2785293"/>
            <a:ext cx="9144000" cy="2387600"/>
          </a:xfrm>
        </p:spPr>
        <p:txBody>
          <a:bodyPr>
            <a:noAutofit/>
          </a:bodyPr>
          <a:lstStyle/>
          <a:p>
            <a:r>
              <a:rPr lang="hr-HR" sz="7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FINALE</a:t>
            </a:r>
            <a:br>
              <a:rPr lang="hr-HR" sz="7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sz="7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MICRO:BIT</a:t>
            </a:r>
            <a:br>
              <a:rPr lang="hr-HR" sz="7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sz="7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LIGE  ZALIJEVANJA</a:t>
            </a:r>
            <a:endParaRPr lang="hr-HR" sz="7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51714" y="5639844"/>
            <a:ext cx="5473336" cy="1100591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„Ivan </a:t>
            </a:r>
            <a:r>
              <a:rPr lang="hr-HR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Benković</a:t>
            </a:r>
            <a:r>
              <a:rPr lang="hr-H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Dugo Selo</a:t>
            </a:r>
            <a:endParaRPr lang="hr-H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79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22155"/>
          <a:stretch/>
        </p:blipFill>
        <p:spPr bwMode="auto">
          <a:xfrm>
            <a:off x="3104609" y="1591602"/>
            <a:ext cx="6104705" cy="3866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2313968" y="668272"/>
            <a:ext cx="7322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HVALA NA POZORNOSTI!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1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EKIPE U FINALU SU:</a:t>
            </a:r>
            <a:endParaRPr lang="hr-HR" sz="6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6" name="Strelica lijevo-desno 5"/>
          <p:cNvSpPr/>
          <p:nvPr/>
        </p:nvSpPr>
        <p:spPr>
          <a:xfrm>
            <a:off x="4952488" y="2853350"/>
            <a:ext cx="1946366" cy="1188720"/>
          </a:xfrm>
          <a:prstGeom prst="left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VS</a:t>
            </a:r>
            <a:endParaRPr lang="hr-HR" sz="4400" dirty="0"/>
          </a:p>
        </p:txBody>
      </p:sp>
      <p:sp>
        <p:nvSpPr>
          <p:cNvPr id="8" name="Vodoravni svitak 7"/>
          <p:cNvSpPr/>
          <p:nvPr/>
        </p:nvSpPr>
        <p:spPr>
          <a:xfrm>
            <a:off x="7142053" y="2011680"/>
            <a:ext cx="4211747" cy="264028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600" dirty="0" smtClean="0">
                <a:solidFill>
                  <a:srgbClr val="0033CC"/>
                </a:solidFill>
              </a:rPr>
              <a:t>GRAH S MICRO:BIT  ZALIJEVANJEM</a:t>
            </a:r>
            <a:endParaRPr lang="hr-HR" sz="3600" dirty="0">
              <a:solidFill>
                <a:srgbClr val="0033CC"/>
              </a:solidFill>
            </a:endParaRPr>
          </a:p>
        </p:txBody>
      </p:sp>
      <p:sp>
        <p:nvSpPr>
          <p:cNvPr id="19" name="Vodoravni svitak 18"/>
          <p:cNvSpPr/>
          <p:nvPr/>
        </p:nvSpPr>
        <p:spPr>
          <a:xfrm>
            <a:off x="497542" y="2127568"/>
            <a:ext cx="4211747" cy="264028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600" dirty="0" smtClean="0">
                <a:solidFill>
                  <a:srgbClr val="0033CC"/>
                </a:solidFill>
              </a:rPr>
              <a:t>GRAH S „RUČNIM”  ZALIJEVANJEM</a:t>
            </a:r>
            <a:endParaRPr lang="hr-HR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9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2886" y="1137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KOLA NATJECANJA:</a:t>
            </a:r>
            <a:endParaRPr lang="hr-HR" sz="6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167191508"/>
              </p:ext>
            </p:extLst>
          </p:nvPr>
        </p:nvGraphicFramePr>
        <p:xfrm>
          <a:off x="94778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8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KOLO: KLIJANJE</a:t>
            </a:r>
            <a:endParaRPr lang="hr-HR" sz="6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395651" y="1304450"/>
            <a:ext cx="5157787" cy="823912"/>
          </a:xfrm>
        </p:spPr>
        <p:txBody>
          <a:bodyPr/>
          <a:lstStyle/>
          <a:p>
            <a:r>
              <a:rPr lang="hr-HR" dirty="0" smtClean="0">
                <a:solidFill>
                  <a:srgbClr val="0033CC"/>
                </a:solidFill>
              </a:rPr>
              <a:t>GRAH S „RUČNIM”  ZALIJEVANJEM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368143" y="1304450"/>
            <a:ext cx="5183188" cy="823912"/>
          </a:xfrm>
        </p:spPr>
        <p:txBody>
          <a:bodyPr/>
          <a:lstStyle/>
          <a:p>
            <a:r>
              <a:rPr lang="hr-HR" dirty="0">
                <a:solidFill>
                  <a:srgbClr val="0033CC"/>
                </a:solidFill>
              </a:rPr>
              <a:t>GRAH S MICRO:BIT  </a:t>
            </a:r>
            <a:r>
              <a:rPr lang="hr-HR" dirty="0" smtClean="0">
                <a:solidFill>
                  <a:srgbClr val="0033CC"/>
                </a:solidFill>
              </a:rPr>
              <a:t>ZALIJEVANJEM</a:t>
            </a:r>
            <a:endParaRPr lang="hr-HR" dirty="0">
              <a:solidFill>
                <a:srgbClr val="0033CC"/>
              </a:solidFill>
            </a:endParaRPr>
          </a:p>
        </p:txBody>
      </p:sp>
      <p:pic>
        <p:nvPicPr>
          <p:cNvPr id="8" name="Rezervirano mjesto sadržaja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74" y="2844710"/>
            <a:ext cx="4779818" cy="358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aobljeni pravokutnik 9"/>
          <p:cNvSpPr/>
          <p:nvPr/>
        </p:nvSpPr>
        <p:spPr>
          <a:xfrm>
            <a:off x="5107577" y="1716406"/>
            <a:ext cx="1260566" cy="7002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>
                <a:solidFill>
                  <a:srgbClr val="0033CC"/>
                </a:solidFill>
              </a:rPr>
              <a:t>0:1</a:t>
            </a:r>
            <a:endParaRPr lang="hr-HR" sz="4000" dirty="0">
              <a:solidFill>
                <a:srgbClr val="0033CC"/>
              </a:solidFill>
            </a:endParaRPr>
          </a:p>
        </p:txBody>
      </p:sp>
      <p:sp>
        <p:nvSpPr>
          <p:cNvPr id="11" name="Elipsasti oblačić 10"/>
          <p:cNvSpPr/>
          <p:nvPr/>
        </p:nvSpPr>
        <p:spPr>
          <a:xfrm>
            <a:off x="8959737" y="2965269"/>
            <a:ext cx="2783772" cy="2090057"/>
          </a:xfrm>
          <a:prstGeom prst="wedgeEllipseCallout">
            <a:avLst>
              <a:gd name="adj1" fmla="val -72263"/>
              <a:gd name="adj2" fmla="val 476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u="sng" dirty="0" smtClean="0">
                <a:solidFill>
                  <a:srgbClr val="0033CC"/>
                </a:solidFill>
              </a:rPr>
              <a:t>1.3.2018.</a:t>
            </a:r>
          </a:p>
          <a:p>
            <a:pPr algn="ctr"/>
            <a:r>
              <a:rPr lang="hr-HR" sz="2400" dirty="0" smtClean="0">
                <a:solidFill>
                  <a:srgbClr val="0033CC"/>
                </a:solidFill>
              </a:rPr>
              <a:t>1. proklijao grah uz </a:t>
            </a:r>
            <a:r>
              <a:rPr lang="hr-HR" sz="2400" dirty="0" err="1" smtClean="0">
                <a:solidFill>
                  <a:srgbClr val="0033CC"/>
                </a:solidFill>
              </a:rPr>
              <a:t>micro:bit</a:t>
            </a:r>
            <a:r>
              <a:rPr lang="hr-HR" sz="2400" dirty="0" smtClean="0">
                <a:solidFill>
                  <a:srgbClr val="0033CC"/>
                </a:solidFill>
              </a:rPr>
              <a:t> zalijevanje</a:t>
            </a:r>
            <a:endParaRPr lang="hr-HR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KOLO: BROJ STABLJIKA</a:t>
            </a:r>
            <a:endParaRPr lang="hr-HR" sz="6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395651" y="1304450"/>
            <a:ext cx="5157787" cy="823912"/>
          </a:xfrm>
        </p:spPr>
        <p:txBody>
          <a:bodyPr/>
          <a:lstStyle/>
          <a:p>
            <a:r>
              <a:rPr lang="hr-HR" dirty="0" smtClean="0">
                <a:solidFill>
                  <a:srgbClr val="0033CC"/>
                </a:solidFill>
              </a:rPr>
              <a:t>GRAH S „RUČNIM”  ZALIJEVANJEM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368143" y="1304450"/>
            <a:ext cx="5183188" cy="823912"/>
          </a:xfrm>
        </p:spPr>
        <p:txBody>
          <a:bodyPr/>
          <a:lstStyle/>
          <a:p>
            <a:r>
              <a:rPr lang="hr-HR" dirty="0">
                <a:solidFill>
                  <a:srgbClr val="0033CC"/>
                </a:solidFill>
              </a:rPr>
              <a:t>GRAH S MICRO:BIT  </a:t>
            </a:r>
            <a:r>
              <a:rPr lang="hr-HR" dirty="0" smtClean="0">
                <a:solidFill>
                  <a:srgbClr val="0033CC"/>
                </a:solidFill>
              </a:rPr>
              <a:t>ZALIJEVANJEM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5107577" y="1716406"/>
            <a:ext cx="1260566" cy="7002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solidFill>
                  <a:srgbClr val="0033CC"/>
                </a:solidFill>
              </a:rPr>
              <a:t>1</a:t>
            </a:r>
            <a:r>
              <a:rPr lang="hr-HR" sz="4000" dirty="0" smtClean="0">
                <a:solidFill>
                  <a:srgbClr val="0033CC"/>
                </a:solidFill>
              </a:rPr>
              <a:t>:1</a:t>
            </a:r>
            <a:endParaRPr lang="hr-HR" sz="4000" dirty="0">
              <a:solidFill>
                <a:srgbClr val="0033CC"/>
              </a:solidFill>
            </a:endParaRPr>
          </a:p>
        </p:txBody>
      </p:sp>
      <p:sp>
        <p:nvSpPr>
          <p:cNvPr id="3" name="Elipsasti oblačić 2"/>
          <p:cNvSpPr/>
          <p:nvPr/>
        </p:nvSpPr>
        <p:spPr>
          <a:xfrm>
            <a:off x="177041" y="2860054"/>
            <a:ext cx="2847703" cy="1698172"/>
          </a:xfrm>
          <a:prstGeom prst="wedgeEllipseCallout">
            <a:avLst>
              <a:gd name="adj1" fmla="val 55456"/>
              <a:gd name="adj2" fmla="val 601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0033CC"/>
                </a:solidFill>
              </a:rPr>
              <a:t> 4 stabljike – 1 osušena = UKUPNO </a:t>
            </a:r>
            <a:r>
              <a:rPr lang="hr-HR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hr-HR" sz="2400" dirty="0" smtClean="0">
                <a:solidFill>
                  <a:srgbClr val="0033CC"/>
                </a:solidFill>
              </a:rPr>
              <a:t>STABLJIKE </a:t>
            </a:r>
            <a:endParaRPr lang="hr-HR" sz="2400" dirty="0">
              <a:solidFill>
                <a:srgbClr val="0033CC"/>
              </a:solidFill>
            </a:endParaRPr>
          </a:p>
        </p:txBody>
      </p:sp>
      <p:sp>
        <p:nvSpPr>
          <p:cNvPr id="7" name="Elipsasti oblačić 6"/>
          <p:cNvSpPr/>
          <p:nvPr/>
        </p:nvSpPr>
        <p:spPr>
          <a:xfrm>
            <a:off x="8959737" y="2769827"/>
            <a:ext cx="3275606" cy="1498215"/>
          </a:xfrm>
          <a:prstGeom prst="wedgeEllipseCallout">
            <a:avLst>
              <a:gd name="adj1" fmla="val -50438"/>
              <a:gd name="adj2" fmla="val 1007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0033CC"/>
                </a:solidFill>
              </a:rPr>
              <a:t>3 stabljike – 1 osušena = UKUPNO </a:t>
            </a:r>
            <a:r>
              <a:rPr lang="hr-HR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r-HR" sz="2400" dirty="0" smtClean="0">
                <a:solidFill>
                  <a:srgbClr val="0033CC"/>
                </a:solidFill>
              </a:rPr>
              <a:t> STABLJIKE</a:t>
            </a:r>
            <a:endParaRPr lang="hr-HR" sz="2400" dirty="0">
              <a:solidFill>
                <a:srgbClr val="0033CC"/>
              </a:solidFill>
            </a:endParaRPr>
          </a:p>
        </p:txBody>
      </p:sp>
      <p:pic>
        <p:nvPicPr>
          <p:cNvPr id="13" name="Slika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5" y="2630012"/>
            <a:ext cx="5486400" cy="4032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98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KOLO: CVJETANJE</a:t>
            </a:r>
            <a:endParaRPr lang="hr-HR" sz="6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395651" y="1304450"/>
            <a:ext cx="5157787" cy="823912"/>
          </a:xfrm>
        </p:spPr>
        <p:txBody>
          <a:bodyPr/>
          <a:lstStyle/>
          <a:p>
            <a:r>
              <a:rPr lang="hr-HR" dirty="0" smtClean="0">
                <a:solidFill>
                  <a:srgbClr val="0033CC"/>
                </a:solidFill>
              </a:rPr>
              <a:t>GRAH S „RUČNIM”  ZALIJEVANJEM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368143" y="1304450"/>
            <a:ext cx="5183188" cy="823912"/>
          </a:xfrm>
        </p:spPr>
        <p:txBody>
          <a:bodyPr/>
          <a:lstStyle/>
          <a:p>
            <a:r>
              <a:rPr lang="hr-HR" dirty="0">
                <a:solidFill>
                  <a:srgbClr val="0033CC"/>
                </a:solidFill>
              </a:rPr>
              <a:t>GRAH S MICRO:BIT  </a:t>
            </a:r>
            <a:r>
              <a:rPr lang="hr-HR" dirty="0" smtClean="0">
                <a:solidFill>
                  <a:srgbClr val="0033CC"/>
                </a:solidFill>
              </a:rPr>
              <a:t>ZALIJEVANJEM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5107577" y="1716406"/>
            <a:ext cx="1260566" cy="7002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>
                <a:solidFill>
                  <a:srgbClr val="0033CC"/>
                </a:solidFill>
              </a:rPr>
              <a:t>2:1</a:t>
            </a:r>
            <a:endParaRPr lang="hr-HR" sz="4000" dirty="0">
              <a:solidFill>
                <a:srgbClr val="0033CC"/>
              </a:solidFill>
            </a:endParaRPr>
          </a:p>
        </p:txBody>
      </p:sp>
      <p:sp>
        <p:nvSpPr>
          <p:cNvPr id="3" name="Elipsasti oblačić 2"/>
          <p:cNvSpPr/>
          <p:nvPr/>
        </p:nvSpPr>
        <p:spPr>
          <a:xfrm>
            <a:off x="126841" y="2416629"/>
            <a:ext cx="2847703" cy="1698172"/>
          </a:xfrm>
          <a:prstGeom prst="wedgeEllipseCallout">
            <a:avLst>
              <a:gd name="adj1" fmla="val 55456"/>
              <a:gd name="adj2" fmla="val 601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0033CC"/>
                </a:solidFill>
              </a:rPr>
              <a:t> </a:t>
            </a:r>
            <a:r>
              <a:rPr lang="hr-H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28.3.2018. PRVI </a:t>
            </a:r>
            <a:r>
              <a:rPr lang="hr-HR" sz="2000" dirty="0" smtClean="0">
                <a:solidFill>
                  <a:srgbClr val="0033CC"/>
                </a:solidFill>
              </a:rPr>
              <a:t>PROCVJETAO GRAH S „RUČNIK” ZALIJEVANJEM</a:t>
            </a:r>
            <a:endParaRPr lang="hr-HR" sz="2000" dirty="0">
              <a:solidFill>
                <a:srgbClr val="0033CC"/>
              </a:solidFill>
            </a:endParaRPr>
          </a:p>
        </p:txBody>
      </p:sp>
      <p:pic>
        <p:nvPicPr>
          <p:cNvPr id="9" name="Slika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6892" y="2533787"/>
            <a:ext cx="5312971" cy="3697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a 4"/>
          <p:cNvSpPr/>
          <p:nvPr/>
        </p:nvSpPr>
        <p:spPr>
          <a:xfrm>
            <a:off x="3386892" y="2899953"/>
            <a:ext cx="992778" cy="88827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48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KOLO: BROJ PLODOVA (MAHUNA)</a:t>
            </a:r>
            <a:endParaRPr lang="hr-HR" sz="6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395651" y="1304450"/>
            <a:ext cx="5157787" cy="823912"/>
          </a:xfrm>
        </p:spPr>
        <p:txBody>
          <a:bodyPr/>
          <a:lstStyle/>
          <a:p>
            <a:r>
              <a:rPr lang="hr-HR" dirty="0" smtClean="0">
                <a:solidFill>
                  <a:srgbClr val="0033CC"/>
                </a:solidFill>
              </a:rPr>
              <a:t>GRAH S „RUČNIM”  ZALIJEVANJEM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368143" y="1304450"/>
            <a:ext cx="5183188" cy="823912"/>
          </a:xfrm>
        </p:spPr>
        <p:txBody>
          <a:bodyPr/>
          <a:lstStyle/>
          <a:p>
            <a:r>
              <a:rPr lang="hr-HR" dirty="0">
                <a:solidFill>
                  <a:srgbClr val="0033CC"/>
                </a:solidFill>
              </a:rPr>
              <a:t>GRAH S MICRO:BIT  </a:t>
            </a:r>
            <a:r>
              <a:rPr lang="hr-HR" dirty="0" smtClean="0">
                <a:solidFill>
                  <a:srgbClr val="0033CC"/>
                </a:solidFill>
              </a:rPr>
              <a:t>ZALIJEVANJEM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5107577" y="1585776"/>
            <a:ext cx="1260566" cy="7002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>
                <a:solidFill>
                  <a:srgbClr val="0033CC"/>
                </a:solidFill>
              </a:rPr>
              <a:t>2:2</a:t>
            </a:r>
            <a:endParaRPr lang="hr-HR" sz="4000" dirty="0">
              <a:solidFill>
                <a:srgbClr val="0033CC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393" y="2156072"/>
            <a:ext cx="3003329" cy="4006597"/>
          </a:xfrm>
          <a:prstGeom prst="rect">
            <a:avLst/>
          </a:prstGeom>
        </p:spPr>
      </p:pic>
      <p:sp>
        <p:nvSpPr>
          <p:cNvPr id="3" name="Elipsasti oblačić 2"/>
          <p:cNvSpPr/>
          <p:nvPr/>
        </p:nvSpPr>
        <p:spPr>
          <a:xfrm>
            <a:off x="347165" y="2897158"/>
            <a:ext cx="1964078" cy="1449977"/>
          </a:xfrm>
          <a:prstGeom prst="wedgeEllipseCallout">
            <a:avLst>
              <a:gd name="adj1" fmla="val 89375"/>
              <a:gd name="adj2" fmla="val 591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0033CC"/>
                </a:solidFill>
              </a:rPr>
              <a:t>1 MAHUNA</a:t>
            </a:r>
            <a:endParaRPr lang="hr-HR" sz="2400" dirty="0">
              <a:solidFill>
                <a:srgbClr val="0033CC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992" y="2168578"/>
            <a:ext cx="2985354" cy="3981586"/>
          </a:xfrm>
          <a:prstGeom prst="rect">
            <a:avLst/>
          </a:prstGeom>
        </p:spPr>
      </p:pic>
      <p:sp>
        <p:nvSpPr>
          <p:cNvPr id="7" name="Elipsasti oblačić 6"/>
          <p:cNvSpPr/>
          <p:nvPr/>
        </p:nvSpPr>
        <p:spPr>
          <a:xfrm>
            <a:off x="8959737" y="2769827"/>
            <a:ext cx="3275606" cy="1498215"/>
          </a:xfrm>
          <a:prstGeom prst="wedgeEllipseCallout">
            <a:avLst>
              <a:gd name="adj1" fmla="val -67985"/>
              <a:gd name="adj2" fmla="val 815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0033CC"/>
                </a:solidFill>
              </a:rPr>
              <a:t>5 MAHUNA</a:t>
            </a:r>
            <a:endParaRPr lang="hr-HR" sz="2400" b="1" dirty="0">
              <a:solidFill>
                <a:srgbClr val="0033CC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2998152" y="4159371"/>
            <a:ext cx="581999" cy="61126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7998816" y="4159371"/>
            <a:ext cx="447538" cy="103964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8239993" y="4299204"/>
            <a:ext cx="447538" cy="103044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7542900" y="3870305"/>
            <a:ext cx="447538" cy="107289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6622038" y="4015237"/>
            <a:ext cx="447538" cy="45720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/>
          <p:cNvSpPr/>
          <p:nvPr/>
        </p:nvSpPr>
        <p:spPr>
          <a:xfrm>
            <a:off x="7239008" y="5421086"/>
            <a:ext cx="559517" cy="68886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5579762" y="2442347"/>
            <a:ext cx="359728" cy="38147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IZJEDNAČENJE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4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852" y="2143567"/>
            <a:ext cx="3003329" cy="400659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992" y="2168578"/>
            <a:ext cx="2985354" cy="39815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PRIPETAVANJE U BROJU PLODOVA (MAHUNA)</a:t>
            </a:r>
            <a:endParaRPr lang="hr-HR" sz="6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395651" y="1304450"/>
            <a:ext cx="5157787" cy="823912"/>
          </a:xfrm>
        </p:spPr>
        <p:txBody>
          <a:bodyPr/>
          <a:lstStyle/>
          <a:p>
            <a:r>
              <a:rPr lang="hr-HR" dirty="0" smtClean="0">
                <a:solidFill>
                  <a:srgbClr val="0033CC"/>
                </a:solidFill>
              </a:rPr>
              <a:t>GRAH S „RUČNIM”  ZALIJEVANJEM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368143" y="1304450"/>
            <a:ext cx="5183188" cy="823912"/>
          </a:xfrm>
        </p:spPr>
        <p:txBody>
          <a:bodyPr/>
          <a:lstStyle/>
          <a:p>
            <a:r>
              <a:rPr lang="hr-HR" dirty="0">
                <a:solidFill>
                  <a:srgbClr val="0033CC"/>
                </a:solidFill>
              </a:rPr>
              <a:t>GRAH S MICRO:BIT  </a:t>
            </a:r>
            <a:r>
              <a:rPr lang="hr-HR" dirty="0" smtClean="0">
                <a:solidFill>
                  <a:srgbClr val="0033CC"/>
                </a:solidFill>
              </a:rPr>
              <a:t>ZALIJEVANJEM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4567192" y="2256140"/>
            <a:ext cx="1972491" cy="7002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>
                <a:solidFill>
                  <a:srgbClr val="0033CC"/>
                </a:solidFill>
              </a:rPr>
              <a:t>2+1:2+5</a:t>
            </a:r>
            <a:endParaRPr lang="hr-HR" sz="4000" dirty="0">
              <a:solidFill>
                <a:srgbClr val="0033CC"/>
              </a:solidFill>
            </a:endParaRPr>
          </a:p>
        </p:txBody>
      </p:sp>
      <p:sp>
        <p:nvSpPr>
          <p:cNvPr id="3" name="Elipsasti oblačić 2"/>
          <p:cNvSpPr/>
          <p:nvPr/>
        </p:nvSpPr>
        <p:spPr>
          <a:xfrm>
            <a:off x="347165" y="2897158"/>
            <a:ext cx="1964078" cy="1449977"/>
          </a:xfrm>
          <a:prstGeom prst="wedgeEllipseCallout">
            <a:avLst>
              <a:gd name="adj1" fmla="val 89375"/>
              <a:gd name="adj2" fmla="val 591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0033CC"/>
                </a:solidFill>
              </a:rPr>
              <a:t>1 MAHUNA</a:t>
            </a:r>
            <a:endParaRPr lang="hr-HR" sz="2400" dirty="0">
              <a:solidFill>
                <a:srgbClr val="0033CC"/>
              </a:solidFill>
            </a:endParaRPr>
          </a:p>
        </p:txBody>
      </p:sp>
      <p:sp>
        <p:nvSpPr>
          <p:cNvPr id="7" name="Elipsasti oblačić 6"/>
          <p:cNvSpPr/>
          <p:nvPr/>
        </p:nvSpPr>
        <p:spPr>
          <a:xfrm>
            <a:off x="8959737" y="2769827"/>
            <a:ext cx="3275606" cy="1498215"/>
          </a:xfrm>
          <a:prstGeom prst="wedgeEllipseCallout">
            <a:avLst>
              <a:gd name="adj1" fmla="val -67985"/>
              <a:gd name="adj2" fmla="val 815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0033CC"/>
                </a:solidFill>
              </a:rPr>
              <a:t>5 MAHUNA</a:t>
            </a:r>
            <a:endParaRPr lang="hr-HR" sz="2400" b="1" dirty="0">
              <a:solidFill>
                <a:srgbClr val="0033CC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2998152" y="4159371"/>
            <a:ext cx="581999" cy="61126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7998816" y="4159371"/>
            <a:ext cx="447538" cy="103964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8239993" y="4299204"/>
            <a:ext cx="447538" cy="103044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7542900" y="3870305"/>
            <a:ext cx="447538" cy="107289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6622038" y="4015237"/>
            <a:ext cx="447538" cy="45720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/>
          <p:cNvSpPr/>
          <p:nvPr/>
        </p:nvSpPr>
        <p:spPr>
          <a:xfrm>
            <a:off x="7239008" y="5421086"/>
            <a:ext cx="559517" cy="68886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4717111" y="5759836"/>
            <a:ext cx="1972491" cy="700223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3:7</a:t>
            </a:r>
            <a:endParaRPr lang="hr-H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relica dolje 8"/>
          <p:cNvSpPr/>
          <p:nvPr/>
        </p:nvSpPr>
        <p:spPr>
          <a:xfrm>
            <a:off x="5424476" y="2978086"/>
            <a:ext cx="528175" cy="2534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4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b="1" dirty="0" smtClean="0">
                <a:solidFill>
                  <a:srgbClr val="0033CC"/>
                </a:solidFill>
              </a:rPr>
              <a:t>PROGLAŠENJE POBJEDNIKA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>
                <a:solidFill>
                  <a:srgbClr val="00B0F0"/>
                </a:solidFill>
              </a:rPr>
              <a:t>POBJEDNIK FINALA MICRO:BIT</a:t>
            </a:r>
            <a:r>
              <a:rPr lang="hr-HR" sz="3600" b="1" dirty="0">
                <a:solidFill>
                  <a:srgbClr val="00B0F0"/>
                </a:solidFill>
              </a:rPr>
              <a:t> </a:t>
            </a:r>
            <a:r>
              <a:rPr lang="hr-HR" sz="3600" b="1" dirty="0" smtClean="0">
                <a:solidFill>
                  <a:srgbClr val="00B0F0"/>
                </a:solidFill>
              </a:rPr>
              <a:t>LIGE ZALIJEVANJA JE:</a:t>
            </a:r>
            <a:endParaRPr lang="hr-HR" sz="3600" b="1" dirty="0">
              <a:solidFill>
                <a:srgbClr val="00B0F0"/>
              </a:solidFill>
            </a:endParaRPr>
          </a:p>
        </p:txBody>
      </p:sp>
      <p:sp>
        <p:nvSpPr>
          <p:cNvPr id="4" name="Vrpca prema dolje 3"/>
          <p:cNvSpPr/>
          <p:nvPr/>
        </p:nvSpPr>
        <p:spPr>
          <a:xfrm>
            <a:off x="1399903" y="2521131"/>
            <a:ext cx="8921931" cy="2480174"/>
          </a:xfrm>
          <a:prstGeom prst="ribbon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GRAH S MICRO:BIT  ZALIJEVANJEM</a:t>
            </a:r>
          </a:p>
          <a:p>
            <a:pPr algn="ctr"/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189" y="2808514"/>
            <a:ext cx="2669353" cy="36566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15" y="2783206"/>
            <a:ext cx="2985354" cy="3981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784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202</Words>
  <Application>Microsoft Office PowerPoint</Application>
  <PresentationFormat>Široki zaslon</PresentationFormat>
  <Paragraphs>51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FINALE MICRO:BIT LIGE  ZALIJEVANJA</vt:lpstr>
      <vt:lpstr>EKIPE U FINALU SU:</vt:lpstr>
      <vt:lpstr>4 KOLA NATJECANJA:</vt:lpstr>
      <vt:lpstr>1. KOLO: KLIJANJE</vt:lpstr>
      <vt:lpstr>2. KOLO: BROJ STABLJIKA</vt:lpstr>
      <vt:lpstr>3. KOLO: CVJETANJE</vt:lpstr>
      <vt:lpstr>4. KOLO: BROJ PLODOVA (MAHUNA)</vt:lpstr>
      <vt:lpstr>PRIPETAVANJE U BROJU PLODOVA (MAHUNA)</vt:lpstr>
      <vt:lpstr>PROGLAŠENJE POBJEDNIKA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FINALE MICROBIT LIGE  NAVODNJAVANJA</dc:title>
  <dc:creator>BenkovicHP001</dc:creator>
  <cp:lastModifiedBy>BenkovicHP001</cp:lastModifiedBy>
  <cp:revision>11</cp:revision>
  <dcterms:created xsi:type="dcterms:W3CDTF">2018-05-01T14:47:13Z</dcterms:created>
  <dcterms:modified xsi:type="dcterms:W3CDTF">2018-05-01T21:19:50Z</dcterms:modified>
</cp:coreProperties>
</file>