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107" d="100"/>
          <a:sy n="107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609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849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32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231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319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34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844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95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66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459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242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900">
              <a:srgbClr val="00B050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FD19-364F-4EBD-B899-5251C2463CC0}" type="datetimeFigureOut">
              <a:rPr lang="hr-HR" smtClean="0"/>
              <a:t>17.5.2018.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74ED-CE09-489D-97F7-CF73CEB823F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736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hr-HR" b="1" dirty="0" smtClean="0"/>
              <a:t>Integracija  </a:t>
            </a:r>
            <a:r>
              <a:rPr lang="hr-HR" b="1" dirty="0" err="1" smtClean="0"/>
              <a:t>microbita</a:t>
            </a:r>
            <a:r>
              <a:rPr lang="hr-HR" b="1" dirty="0" smtClean="0"/>
              <a:t> u nastavu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sz="1970" b="1" dirty="0" smtClean="0">
                <a:solidFill>
                  <a:schemeClr val="tx1"/>
                </a:solidFill>
              </a:rPr>
              <a:t>VODITELJI</a:t>
            </a:r>
            <a:r>
              <a:rPr lang="hr-HR" sz="1970" dirty="0" smtClean="0">
                <a:solidFill>
                  <a:schemeClr val="tx1"/>
                </a:solidFill>
              </a:rPr>
              <a:t>:Danijela </a:t>
            </a:r>
            <a:r>
              <a:rPr lang="hr-HR" sz="1970" dirty="0" err="1" smtClean="0">
                <a:solidFill>
                  <a:schemeClr val="tx1"/>
                </a:solidFill>
              </a:rPr>
              <a:t>Topličanec</a:t>
            </a:r>
            <a:r>
              <a:rPr lang="hr-HR" sz="1970" dirty="0" smtClean="0">
                <a:solidFill>
                  <a:schemeClr val="tx1"/>
                </a:solidFill>
              </a:rPr>
              <a:t>,učiteljica razredne nastave</a:t>
            </a:r>
          </a:p>
          <a:p>
            <a:r>
              <a:rPr lang="hr-HR" sz="1970" dirty="0" smtClean="0">
                <a:solidFill>
                  <a:schemeClr val="tx1"/>
                </a:solidFill>
              </a:rPr>
              <a:t>Branko </a:t>
            </a:r>
            <a:r>
              <a:rPr lang="hr-HR" sz="1970" dirty="0" err="1" smtClean="0">
                <a:solidFill>
                  <a:schemeClr val="tx1"/>
                </a:solidFill>
              </a:rPr>
              <a:t>Vujnović</a:t>
            </a:r>
            <a:r>
              <a:rPr lang="hr-HR" sz="1970" dirty="0" smtClean="0">
                <a:solidFill>
                  <a:schemeClr val="tx1"/>
                </a:solidFill>
              </a:rPr>
              <a:t>, učitelj tehničke kulture</a:t>
            </a:r>
          </a:p>
          <a:p>
            <a:r>
              <a:rPr lang="hr-HR" sz="1970" b="1" dirty="0">
                <a:solidFill>
                  <a:schemeClr val="tx1"/>
                </a:solidFill>
              </a:rPr>
              <a:t>U</a:t>
            </a:r>
            <a:r>
              <a:rPr lang="hr-HR" sz="1970" b="1" dirty="0" smtClean="0">
                <a:solidFill>
                  <a:schemeClr val="tx1"/>
                </a:solidFill>
              </a:rPr>
              <a:t> projektu su sudjelovali: </a:t>
            </a:r>
            <a:r>
              <a:rPr lang="hr-HR" sz="1970" dirty="0" smtClean="0">
                <a:solidFill>
                  <a:schemeClr val="tx1"/>
                </a:solidFill>
              </a:rPr>
              <a:t>Tanja </a:t>
            </a:r>
            <a:r>
              <a:rPr lang="hr-HR" sz="1970" dirty="0" err="1" smtClean="0">
                <a:solidFill>
                  <a:schemeClr val="tx1"/>
                </a:solidFill>
              </a:rPr>
              <a:t>Žganec</a:t>
            </a:r>
            <a:r>
              <a:rPr lang="hr-HR" sz="1970" dirty="0" smtClean="0">
                <a:solidFill>
                  <a:schemeClr val="tx1"/>
                </a:solidFill>
              </a:rPr>
              <a:t>, učiteljica razredne nastave</a:t>
            </a:r>
          </a:p>
          <a:p>
            <a:r>
              <a:rPr lang="hr-HR" sz="1970" dirty="0" smtClean="0">
                <a:solidFill>
                  <a:schemeClr val="tx1"/>
                </a:solidFill>
              </a:rPr>
              <a:t>Aleksandar </a:t>
            </a:r>
            <a:r>
              <a:rPr lang="hr-HR" sz="1970" dirty="0" err="1" smtClean="0">
                <a:solidFill>
                  <a:schemeClr val="tx1"/>
                </a:solidFill>
              </a:rPr>
              <a:t>Jerosimić</a:t>
            </a:r>
            <a:r>
              <a:rPr lang="hr-HR" sz="1970" dirty="0" smtClean="0">
                <a:solidFill>
                  <a:schemeClr val="tx1"/>
                </a:solidFill>
              </a:rPr>
              <a:t>, učitelj matematike</a:t>
            </a:r>
          </a:p>
          <a:p>
            <a:r>
              <a:rPr lang="hr-HR" sz="1970" dirty="0" smtClean="0">
                <a:solidFill>
                  <a:schemeClr val="tx1"/>
                </a:solidFill>
              </a:rPr>
              <a:t>Učenici 2. d, 4.d i 6. a razreda</a:t>
            </a:r>
          </a:p>
          <a:p>
            <a:endParaRPr lang="hr-HR" sz="197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28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I. osnovna škola Čakovec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68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Ciljevi projekta: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*pokazati da se </a:t>
            </a:r>
            <a:r>
              <a:rPr lang="hr-HR" dirty="0" err="1" smtClean="0"/>
              <a:t>microbit</a:t>
            </a:r>
            <a:r>
              <a:rPr lang="hr-HR" dirty="0" smtClean="0"/>
              <a:t> može integrirati u nastavu te biti koristan u uzgoju biljaka</a:t>
            </a:r>
            <a:br>
              <a:rPr lang="hr-HR" dirty="0" smtClean="0"/>
            </a:br>
            <a:r>
              <a:rPr lang="hr-HR" dirty="0" smtClean="0"/>
              <a:t>* suradnja predmetne i razredne nastave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41930"/>
          <a:stretch/>
        </p:blipFill>
        <p:spPr>
          <a:xfrm rot="10800000">
            <a:off x="1187624" y="3933056"/>
            <a:ext cx="4135948" cy="18722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5"/>
          <a:stretch/>
        </p:blipFill>
        <p:spPr>
          <a:xfrm>
            <a:off x="5868144" y="4018385"/>
            <a:ext cx="2559062" cy="170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Učenici razredne nastave posijali su i sadili začinsko bilje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44" y="2001292"/>
            <a:ext cx="3552825" cy="2663825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1217" r="14066"/>
          <a:stretch/>
        </p:blipFill>
        <p:spPr>
          <a:xfrm rot="5400000">
            <a:off x="3156998" y="2864289"/>
            <a:ext cx="2541970" cy="216024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6216" y="2843195"/>
            <a:ext cx="3954519" cy="29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Biljke su stavili na prozorsku dasku.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3" t="-4767" b="-1"/>
          <a:stretch/>
        </p:blipFill>
        <p:spPr>
          <a:xfrm>
            <a:off x="5069150" y="2183907"/>
            <a:ext cx="3617650" cy="3621357"/>
          </a:xfrm>
        </p:spPr>
      </p:pic>
      <p:pic>
        <p:nvPicPr>
          <p:cNvPr id="5" name="Rezervirano mjesto sadržaja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344" y="2472228"/>
            <a:ext cx="3744417" cy="3497719"/>
          </a:xfrm>
        </p:spPr>
      </p:pic>
    </p:spTree>
    <p:extLst>
      <p:ext uri="{BB962C8B-B14F-4D97-AF65-F5344CB8AC3E}">
        <p14:creationId xmlns:p14="http://schemas.microsoft.com/office/powerpoint/2010/main" val="12020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Učitelj tehničke kulture došao je u učionicu i objasnio 2.d i 4.d razredu što je to </a:t>
            </a:r>
            <a:r>
              <a:rPr lang="hr-HR" dirty="0" err="1" smtClean="0"/>
              <a:t>microbit</a:t>
            </a:r>
            <a:r>
              <a:rPr lang="hr-HR" dirty="0" smtClean="0"/>
              <a:t> i kako ćemo ga koristiti.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-434"/>
          <a:stretch/>
        </p:blipFill>
        <p:spPr>
          <a:xfrm rot="5400000">
            <a:off x="818467" y="2904222"/>
            <a:ext cx="3204341" cy="3042093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3096344" cy="2322258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71011" y="4470532"/>
            <a:ext cx="2088232" cy="156617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9" t="36635" r="-8413" b="-3107"/>
          <a:stretch/>
        </p:blipFill>
        <p:spPr>
          <a:xfrm>
            <a:off x="7164288" y="4077072"/>
            <a:ext cx="2087024" cy="19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dirty="0" smtClean="0"/>
              <a:t> </a:t>
            </a:r>
            <a:br>
              <a:rPr lang="hr-HR" sz="2700" dirty="0" smtClean="0"/>
            </a:br>
            <a:r>
              <a:rPr lang="hr-HR" sz="2700" b="1" dirty="0" smtClean="0"/>
              <a:t>Učenici 6.a razreda na </a:t>
            </a:r>
            <a:r>
              <a:rPr lang="hr-HR" sz="2700" b="1" dirty="0"/>
              <a:t>zemlju oko stabljike ružmarina </a:t>
            </a:r>
            <a:r>
              <a:rPr lang="hr-HR" sz="2700" b="1" dirty="0" smtClean="0"/>
              <a:t>postavili su uređaj </a:t>
            </a:r>
            <a:r>
              <a:rPr lang="hr-HR" sz="2700" b="1" dirty="0"/>
              <a:t>za mjerenje količine vlage.</a:t>
            </a:r>
            <a:r>
              <a:rPr lang="hr-HR" b="1" dirty="0"/>
              <a:t/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000" dirty="0"/>
              <a:t>Sastoji se od dva metalna predmeta postavljena u zemlju. Promjenom vlažnosti tla mijenja se električni otpor između metalnih dijelova te se pomoću </a:t>
            </a:r>
            <a:r>
              <a:rPr lang="hr-HR" sz="2000" dirty="0" err="1"/>
              <a:t>micro</a:t>
            </a:r>
            <a:r>
              <a:rPr lang="hr-HR" sz="2000" dirty="0"/>
              <a:t>-bita kontrolira - uključuje ili isključuje crpka uronjena u posudu s vodom . Crpka se napaja pomoću baterija 3 V. </a:t>
            </a:r>
            <a:endParaRPr lang="hr-HR" sz="2000" dirty="0" smtClean="0"/>
          </a:p>
          <a:p>
            <a:endParaRPr lang="hr-HR" sz="2000" dirty="0"/>
          </a:p>
          <a:p>
            <a:endParaRPr lang="hr-HR" sz="2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48064" y="2132856"/>
            <a:ext cx="3538736" cy="3993307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Kad se na displeju </a:t>
            </a:r>
            <a:r>
              <a:rPr lang="hr-HR" dirty="0" err="1"/>
              <a:t>micro</a:t>
            </a:r>
            <a:r>
              <a:rPr lang="hr-HR" dirty="0"/>
              <a:t>-bita pojavi znak + crpka je uključena, znak – isključena.</a:t>
            </a:r>
          </a:p>
          <a:p>
            <a:r>
              <a:rPr lang="hr-HR" dirty="0"/>
              <a:t>Provjereno nakon 48 sati – u funkciji. Nakon toga baterije treba napuniti ili umjesto njih postaviti AC/DC punjač 3 V.</a:t>
            </a:r>
          </a:p>
          <a:p>
            <a:pPr marL="0" indent="0">
              <a:buNone/>
            </a:pPr>
            <a:r>
              <a:rPr lang="hr-HR" dirty="0"/>
              <a:t> 	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200" b="1" dirty="0" err="1"/>
              <a:t>Micro</a:t>
            </a:r>
            <a:r>
              <a:rPr lang="hr-HR" sz="2200" b="1" dirty="0"/>
              <a:t>-bit programirali učenici 6. </a:t>
            </a:r>
            <a:r>
              <a:rPr lang="hr-HR" sz="2200" b="1" dirty="0" smtClean="0"/>
              <a:t>a </a:t>
            </a:r>
            <a:r>
              <a:rPr lang="hr-HR" sz="2200" b="1" dirty="0"/>
              <a:t>razreda Jan </a:t>
            </a:r>
            <a:r>
              <a:rPr lang="hr-HR" sz="2200" b="1" dirty="0" err="1"/>
              <a:t>Belak</a:t>
            </a:r>
            <a:r>
              <a:rPr lang="hr-HR" sz="2200" b="1" dirty="0"/>
              <a:t> i Noa </a:t>
            </a:r>
            <a:r>
              <a:rPr lang="hr-HR" sz="2200" b="1" dirty="0" err="1"/>
              <a:t>Turk</a:t>
            </a:r>
            <a:r>
              <a:rPr lang="hr-HR" sz="2200" b="1" dirty="0"/>
              <a:t>.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0" r="5385" b="21909"/>
          <a:stretch/>
        </p:blipFill>
        <p:spPr>
          <a:xfrm>
            <a:off x="4910046" y="1772816"/>
            <a:ext cx="3555059" cy="1924481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69" y="4005064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Dio začinskog bilja iz učionice posađeno je na novo školsko igralište koje je napravljeno u suradnji s roditeljima i Zaštitarsko-ekološkom organizacijom </a:t>
            </a:r>
            <a:r>
              <a:rPr lang="hr-HR" sz="2400" dirty="0" err="1" smtClean="0"/>
              <a:t>Nobilis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9" r="37032"/>
          <a:stretch/>
        </p:blipFill>
        <p:spPr>
          <a:xfrm rot="5400000">
            <a:off x="167865" y="1835015"/>
            <a:ext cx="1994231" cy="1682906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5906" y="1997556"/>
            <a:ext cx="2158958" cy="1619219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t="-4996"/>
          <a:stretch/>
        </p:blipFill>
        <p:spPr>
          <a:xfrm rot="5400000">
            <a:off x="5138596" y="1494252"/>
            <a:ext cx="2827247" cy="295232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0" t="31480" r="22140"/>
          <a:stretch/>
        </p:blipFill>
        <p:spPr>
          <a:xfrm>
            <a:off x="611560" y="4077072"/>
            <a:ext cx="3240350" cy="253457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50798"/>
            <a:ext cx="2747797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Uskoro </a:t>
            </a:r>
            <a:r>
              <a:rPr lang="hr-HR" dirty="0"/>
              <a:t>ćemo u školskom dvorištu postaviti </a:t>
            </a:r>
            <a:r>
              <a:rPr lang="hr-HR" dirty="0" err="1"/>
              <a:t>vjetro</a:t>
            </a:r>
            <a:r>
              <a:rPr lang="hr-HR" dirty="0"/>
              <a:t>-turbinu i solarni panel kojim ćemo moći kontrolirati i pokretati crpku za navodnjavanje novog nasada voćaka. Nakon postavljanja vjetrenjače i panela šaljemo podatke i o tom projektu.</a:t>
            </a:r>
          </a:p>
        </p:txBody>
      </p:sp>
    </p:spTree>
    <p:extLst>
      <p:ext uri="{BB962C8B-B14F-4D97-AF65-F5344CB8AC3E}">
        <p14:creationId xmlns:p14="http://schemas.microsoft.com/office/powerpoint/2010/main" val="23902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210</Words>
  <Application>Microsoft Office PowerPoint</Application>
  <PresentationFormat>Prikaz na zaslonu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Tema sustava Office</vt:lpstr>
      <vt:lpstr>Integracija  microbita u nastavu</vt:lpstr>
      <vt:lpstr>Ciljevi projekta: *pokazati da se microbit može integrirati u nastavu te biti koristan u uzgoju biljaka * suradnja predmetne i razredne nastave </vt:lpstr>
      <vt:lpstr>Učenici razredne nastave posijali su i sadili začinsko bilje</vt:lpstr>
      <vt:lpstr>Biljke su stavili na prozorsku dasku.</vt:lpstr>
      <vt:lpstr>Učitelj tehničke kulture došao je u učionicu i objasnio 2.d i 4.d razredu što je to microbit i kako ćemo ga koristiti.</vt:lpstr>
      <vt:lpstr>  Učenici 6.a razreda na zemlju oko stabljike ružmarina postavili su uređaj za mjerenje količine vlage. </vt:lpstr>
      <vt:lpstr>Micro-bit programirali učenici 6. a razreda Jan Belak i Noa Turk. </vt:lpstr>
      <vt:lpstr>Dio začinskog bilja iz učionice posađeno je na novo školsko igralište koje je napravljeno u suradnji s roditeljima i Zaštitarsko-ekološkom organizacijom Nobilis.</vt:lpstr>
      <vt:lpstr> Uskoro ćemo u školskom dvorištu postaviti vjetro-turbinu i solarni panel kojim ćemo moći kontrolirati i pokretati crpku za navodnjavanje novog nasada voćaka. Nakon postavljanja vjetrenjače i panela šaljemo podatke i o tom projektu.</vt:lpstr>
      <vt:lpstr>I. osnovna škola Čakovec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Integracija  microbita u nastavu</dc:title>
  <dc:creator>Toplicanec</dc:creator>
  <cp:lastModifiedBy>Toplicanec</cp:lastModifiedBy>
  <cp:revision>6</cp:revision>
  <dcterms:created xsi:type="dcterms:W3CDTF">2018-05-17T17:23:39Z</dcterms:created>
  <dcterms:modified xsi:type="dcterms:W3CDTF">2018-05-17T18:20:34Z</dcterms:modified>
</cp:coreProperties>
</file>