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6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75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868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38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0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84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4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19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37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50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11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59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2C4CB-26E9-46EA-8E76-FE6FC377A75B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C082-6D66-4E9C-B730-46B2184CB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78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>Istraživački rad</a:t>
            </a:r>
            <a:br>
              <a:rPr lang="hr-HR" u="sng" dirty="0" smtClean="0"/>
            </a:br>
            <a:r>
              <a:rPr lang="hr-HR" u="sng" dirty="0" smtClean="0"/>
              <a:t/>
            </a:r>
            <a:br>
              <a:rPr lang="hr-HR" u="sng" dirty="0" smtClean="0"/>
            </a:br>
            <a:r>
              <a:rPr lang="hr-HR" sz="3600" dirty="0" smtClean="0"/>
              <a:t>Utjecaj vitamina D na rast </a:t>
            </a:r>
            <a:r>
              <a:rPr lang="hr-HR" sz="3600" dirty="0" smtClean="0"/>
              <a:t>graha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hr-HR" dirty="0" smtClean="0"/>
          </a:p>
          <a:p>
            <a:endParaRPr lang="hr-HR" dirty="0" smtClean="0"/>
          </a:p>
          <a:p>
            <a:pPr algn="l"/>
            <a:r>
              <a:rPr lang="hr-HR" dirty="0" smtClean="0"/>
              <a:t>Projekt </a:t>
            </a:r>
            <a:r>
              <a:rPr lang="hr-HR" dirty="0"/>
              <a:t>osmislila: prof. M. Valter</a:t>
            </a:r>
          </a:p>
          <a:p>
            <a:pPr algn="l"/>
            <a:r>
              <a:rPr lang="hr-HR" dirty="0" smtClean="0"/>
              <a:t>Pokus </a:t>
            </a:r>
            <a:r>
              <a:rPr lang="hr-HR" dirty="0"/>
              <a:t>napravili: učenici 1., 3., 4. i 6. </a:t>
            </a:r>
            <a:r>
              <a:rPr lang="hr-HR" dirty="0" smtClean="0"/>
              <a:t>razreda OŠ T. Brezovačkog</a:t>
            </a:r>
          </a:p>
          <a:p>
            <a:pPr algn="l"/>
            <a:r>
              <a:rPr lang="hr-HR" dirty="0" smtClean="0"/>
              <a:t>Prezentaciju </a:t>
            </a:r>
            <a:r>
              <a:rPr lang="hr-HR" dirty="0"/>
              <a:t>napravio: Gabriel </a:t>
            </a:r>
            <a:r>
              <a:rPr lang="hr-HR" dirty="0" err="1"/>
              <a:t>Kužina</a:t>
            </a:r>
            <a:r>
              <a:rPr lang="hr-HR" dirty="0"/>
              <a:t> </a:t>
            </a:r>
            <a:r>
              <a:rPr lang="hr-HR" dirty="0" smtClean="0"/>
              <a:t> (8.a)</a:t>
            </a:r>
            <a:endParaRPr lang="hr-HR" dirty="0"/>
          </a:p>
          <a:p>
            <a:pPr algn="l"/>
            <a:r>
              <a:rPr lang="hr-HR" dirty="0" smtClean="0"/>
              <a:t>	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696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4525963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53036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UVOD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POZNATO JE DA ĆE SJEMENKE GRAHA UZ SUNČEVU SVJETLOST I TOLINU PROKLIJATI AKO IH STAVIMO U ZEMLJU I ZALIJEVAMO VODOM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PITANJA: </a:t>
            </a:r>
          </a:p>
          <a:p>
            <a:pPr marL="0" indent="0">
              <a:buNone/>
            </a:pPr>
            <a:r>
              <a:rPr lang="hr-HR" dirty="0" smtClean="0"/>
              <a:t> 1) KAKO KAKVOĆA VODE UTJEČE NA RAST BILJKE GRAHA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2) AKO U VODU DODAMO NEKAKAV VITAMIN HOĆE LI TO UBRZATI I POSPJEŠITI RAST GRAHA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464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RADA I HIP0TEZE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CILJ</a:t>
            </a:r>
            <a:r>
              <a:rPr lang="hr-HR" dirty="0"/>
              <a:t>: ISTRAŽITI KAKO NA RAST GRAHA UTJEČE VITAMIN D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/>
              <a:t>HIPOTEZA 1: VITAMIN D ĆE DJELOVATI STIMULATIVNO (biljka će brže </a:t>
            </a:r>
            <a:r>
              <a:rPr lang="hr-HR" dirty="0" err="1"/>
              <a:t>prolijati</a:t>
            </a:r>
            <a:r>
              <a:rPr lang="hr-HR" dirty="0"/>
              <a:t>, rasti i biti će bujnija i veća)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HIPOTEZA 2: VITAMIN D NEĆE IMATI UTJECAJA NA KLIJANJE I RAST BILJKE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395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MATERIJALI I METODE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u="sng" dirty="0" smtClean="0"/>
              <a:t>Materijali</a:t>
            </a:r>
            <a:r>
              <a:rPr lang="hr-HR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Dvije posude sa zemljom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Sjemenke graha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Otopljeni snijeg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Vodovodna voda s vitaminom D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03253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u="sng" dirty="0" smtClean="0"/>
              <a:t>Opis metode</a:t>
            </a:r>
            <a:endParaRPr lang="hr-HR" sz="4000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Učenici iz nižih razreda namočili su sjemenke graha u vodovodnu vodu i pripremili su zemlju sa sijanje(humus)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Posijali su sjemenke graha u dvije jednake posude te su odlučili zalijevati sjemenke različitim vrstama vode: 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Otopljenim snijegom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Vodovodnom vodom s otopljenim D </a:t>
            </a:r>
            <a:r>
              <a:rPr lang="hr-HR" dirty="0" smtClean="0"/>
              <a:t>vitaminom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Pratili su </a:t>
            </a:r>
            <a:r>
              <a:rPr lang="hr-HR" dirty="0"/>
              <a:t>rast i </a:t>
            </a:r>
            <a:r>
              <a:rPr lang="hr-HR" dirty="0" smtClean="0"/>
              <a:t>bilježili </a:t>
            </a:r>
            <a:r>
              <a:rPr lang="hr-HR" dirty="0"/>
              <a:t>(opisno i fotografiranjem)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6842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60440" cy="297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17" y="282849"/>
            <a:ext cx="4294141" cy="300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52809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85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/>
              <a:t>Rezultati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smtClean="0"/>
              <a:t>Sjemenke su proklijale.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Na prvi pogled nema razlike u klijavosti sjemenki koje su zalijevane različitom kvalitetom vode, no boljim promatranjem se vidi da je klica, zalijevana otopljenim snijegom dulja od klice zalijevane vodom s vitaminom D.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74867"/>
            <a:ext cx="30963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35413"/>
            <a:ext cx="3024336" cy="267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5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dirty="0" smtClean="0"/>
              <a:t>Nakon vikenda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Tijekom vikenda su narasle prave male biljke sa korijenom, stabljikom i listićima.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Stabljika i listići su lijepe zelene boje kao i supke.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Na nekoliko supki vidi se i zaštitna opna(lupina) kroz koju se biljka probila iz sjemenke. Korijen je tanak </a:t>
            </a:r>
            <a:r>
              <a:rPr lang="hr-HR" sz="2800" smtClean="0"/>
              <a:t>i dug.</a:t>
            </a:r>
          </a:p>
          <a:p>
            <a:pPr>
              <a:buFont typeface="Wingdings" pitchFamily="2" charset="2"/>
              <a:buChar char="Ø"/>
            </a:pPr>
            <a:endParaRPr lang="hr-HR" sz="28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5"/>
            <a:ext cx="3096345" cy="280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807717" cy="280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63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2400" dirty="0" smtClean="0"/>
              <a:t>Možemo primijetiti da u posudi, koja je zalijevana D vitaminom, ima više mladih biljaka koje su veće i bolje razvijene od onih u drugoj posudi koje su zalijevane otopljenim snijegom. </a:t>
            </a: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ZAKLJUČAK: Biljke rastu bolje uz pomoć D </a:t>
            </a:r>
            <a:r>
              <a:rPr lang="hr-HR" sz="2800" dirty="0" smtClean="0"/>
              <a:t>vitamina kako je pretpostavljeno u hipotezi 1.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168352" cy="396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134815" cy="398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088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352</Words>
  <Application>Microsoft Office PowerPoint</Application>
  <PresentationFormat>Prikaz na zaslonu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Tema sustava Office</vt:lpstr>
      <vt:lpstr>Istraživački rad  Utjecaj vitamina D na rast graha</vt:lpstr>
      <vt:lpstr>UVOD</vt:lpstr>
      <vt:lpstr>CILJ RADA I HIP0TEZE</vt:lpstr>
      <vt:lpstr>MATERIJALI I METODE</vt:lpstr>
      <vt:lpstr>Opis metode</vt:lpstr>
      <vt:lpstr>PowerPointova prezentacija</vt:lpstr>
      <vt:lpstr>Rezultati</vt:lpstr>
      <vt:lpstr>Nakon vikenda</vt:lpstr>
      <vt:lpstr>Možemo primijetiti da u posudi, koja je zalijevana D vitaminom, ima više mladih biljaka koje su veće i bolje razvijene od onih u drugoj posudi koje su zalijevane otopljenim snijegom. 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Istraživački</dc:title>
  <dc:creator>Kutlesa</dc:creator>
  <cp:lastModifiedBy>Kutlesa</cp:lastModifiedBy>
  <cp:revision>15</cp:revision>
  <dcterms:created xsi:type="dcterms:W3CDTF">2018-04-24T18:40:33Z</dcterms:created>
  <dcterms:modified xsi:type="dcterms:W3CDTF">2018-04-26T19:59:12Z</dcterms:modified>
</cp:coreProperties>
</file>