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59" r:id="rId6"/>
    <p:sldId id="266" r:id="rId7"/>
    <p:sldId id="261" r:id="rId8"/>
    <p:sldId id="262" r:id="rId9"/>
    <p:sldId id="263" r:id="rId10"/>
    <p:sldId id="264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1" autoAdjust="0"/>
  </p:normalViewPr>
  <p:slideViewPr>
    <p:cSldViewPr>
      <p:cViewPr varScale="1">
        <p:scale>
          <a:sx n="107" d="100"/>
          <a:sy n="107" d="100"/>
        </p:scale>
        <p:origin x="-109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A2F95F7-4230-4C4B-BEDB-240EC80C7007}" type="datetimeFigureOut">
              <a:rPr lang="hr-HR" smtClean="0"/>
              <a:t>26.4.2018.</a:t>
            </a:fld>
            <a:endParaRPr lang="hr-HR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C5000AA-4A39-4061-BD1B-42278D0AD729}" type="slidenum">
              <a:rPr lang="hr-HR" smtClean="0"/>
              <a:t>‹#›</a:t>
            </a:fld>
            <a:endParaRPr lang="hr-HR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F95F7-4230-4C4B-BEDB-240EC80C7007}" type="datetimeFigureOut">
              <a:rPr lang="hr-HR" smtClean="0"/>
              <a:t>26.4.2018.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000AA-4A39-4061-BD1B-42278D0AD729}" type="slidenum">
              <a:rPr lang="hr-HR" smtClean="0"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F95F7-4230-4C4B-BEDB-240EC80C7007}" type="datetimeFigureOut">
              <a:rPr lang="hr-HR" smtClean="0"/>
              <a:t>26.4.2018.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000AA-4A39-4061-BD1B-42278D0AD729}" type="slidenum">
              <a:rPr lang="hr-HR" smtClean="0"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F95F7-4230-4C4B-BEDB-240EC80C7007}" type="datetimeFigureOut">
              <a:rPr lang="hr-HR" smtClean="0"/>
              <a:t>26.4.2018.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000AA-4A39-4061-BD1B-42278D0AD729}" type="slidenum">
              <a:rPr lang="hr-HR" smtClean="0"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F95F7-4230-4C4B-BEDB-240EC80C7007}" type="datetimeFigureOut">
              <a:rPr lang="hr-HR" smtClean="0"/>
              <a:t>26.4.2018.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000AA-4A39-4061-BD1B-42278D0AD729}" type="slidenum">
              <a:rPr lang="hr-HR" smtClean="0"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F95F7-4230-4C4B-BEDB-240EC80C7007}" type="datetimeFigureOut">
              <a:rPr lang="hr-HR" smtClean="0"/>
              <a:t>26.4.2018.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000AA-4A39-4061-BD1B-42278D0AD729}" type="slidenum">
              <a:rPr lang="hr-HR" smtClean="0"/>
              <a:t>‹#›</a:t>
            </a:fld>
            <a:endParaRPr lang="hr-H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F95F7-4230-4C4B-BEDB-240EC80C7007}" type="datetimeFigureOut">
              <a:rPr lang="hr-HR" smtClean="0"/>
              <a:t>26.4.2018.</a:t>
            </a:fld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000AA-4A39-4061-BD1B-42278D0AD729}" type="slidenum">
              <a:rPr lang="hr-HR" smtClean="0"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F95F7-4230-4C4B-BEDB-240EC80C7007}" type="datetimeFigureOut">
              <a:rPr lang="hr-HR" smtClean="0"/>
              <a:t>26.4.2018.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000AA-4A39-4061-BD1B-42278D0AD729}" type="slidenum">
              <a:rPr lang="hr-HR" smtClean="0"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F95F7-4230-4C4B-BEDB-240EC80C7007}" type="datetimeFigureOut">
              <a:rPr lang="hr-HR" smtClean="0"/>
              <a:t>26.4.2018.</a:t>
            </a:fld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000AA-4A39-4061-BD1B-42278D0AD729}" type="slidenum">
              <a:rPr lang="hr-HR" smtClean="0"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F95F7-4230-4C4B-BEDB-240EC80C7007}" type="datetimeFigureOut">
              <a:rPr lang="hr-HR" smtClean="0"/>
              <a:t>26.4.2018.</a:t>
            </a:fld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000AA-4A39-4061-BD1B-42278D0AD729}" type="slidenum">
              <a:rPr lang="hr-HR" smtClean="0"/>
              <a:t>‹#›</a:t>
            </a:fld>
            <a:endParaRPr lang="hr-HR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F95F7-4230-4C4B-BEDB-240EC80C7007}" type="datetimeFigureOut">
              <a:rPr lang="hr-HR" smtClean="0"/>
              <a:t>26.4.2018.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5000AA-4A39-4061-BD1B-42278D0AD729}" type="slidenum">
              <a:rPr lang="hr-HR" smtClean="0"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A2F95F7-4230-4C4B-BEDB-240EC80C7007}" type="datetimeFigureOut">
              <a:rPr lang="hr-HR" smtClean="0"/>
              <a:t>26.4.2018.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C5000AA-4A39-4061-BD1B-42278D0AD729}" type="slidenum">
              <a:rPr lang="hr-HR" smtClean="0"/>
              <a:t>‹#›</a:t>
            </a:fld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92D050"/>
                </a:solidFill>
              </a:rPr>
              <a:t>Istraživački rad</a:t>
            </a:r>
            <a:endParaRPr lang="hr-HR" dirty="0">
              <a:solidFill>
                <a:srgbClr val="92D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5736" y="5013176"/>
            <a:ext cx="6400800" cy="1752600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endParaRPr lang="hr-HR" dirty="0"/>
          </a:p>
          <a:p>
            <a:r>
              <a:rPr lang="hr-HR" sz="2200" dirty="0" smtClean="0"/>
              <a:t>                              Napravio: Vedran Pekeč 8.b</a:t>
            </a: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165980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23.3 do 28.3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348880"/>
            <a:ext cx="7560840" cy="3508977"/>
          </a:xfrm>
        </p:spPr>
        <p:txBody>
          <a:bodyPr/>
          <a:lstStyle/>
          <a:p>
            <a:r>
              <a:rPr lang="hr-HR" dirty="0" smtClean="0"/>
              <a:t>U posudi zalijevanoj vodom iz slavine  26.3. proklijala je prva sjemenka, a 28.3</a:t>
            </a:r>
            <a:r>
              <a:rPr lang="hr-HR" dirty="0" smtClean="0"/>
              <a:t>. sve </a:t>
            </a:r>
            <a:r>
              <a:rPr lang="hr-HR" dirty="0" smtClean="0"/>
              <a:t>tri. 28.3. visina je dosegla samo 1,7 cm.</a:t>
            </a:r>
            <a:endParaRPr lang="hr-H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85575">
            <a:off x="1588791" y="3663380"/>
            <a:ext cx="2212317" cy="2578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8650">
            <a:off x="5882261" y="3730274"/>
            <a:ext cx="1804127" cy="2405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4283968" y="3717032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ight Arrow 6"/>
          <p:cNvSpPr/>
          <p:nvPr/>
        </p:nvSpPr>
        <p:spPr>
          <a:xfrm rot="7427655">
            <a:off x="7265617" y="3338800"/>
            <a:ext cx="648072" cy="3792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9" name="U-Turn Arrow 8"/>
          <p:cNvSpPr/>
          <p:nvPr/>
        </p:nvSpPr>
        <p:spPr>
          <a:xfrm rot="17285525">
            <a:off x="540527" y="2673251"/>
            <a:ext cx="864096" cy="1008112"/>
          </a:xfrm>
          <a:prstGeom prst="utur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082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23.3 do 28.3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323652"/>
            <a:ext cx="6993225" cy="3508977"/>
          </a:xfrm>
        </p:spPr>
        <p:txBody>
          <a:bodyPr/>
          <a:lstStyle/>
          <a:p>
            <a:r>
              <a:rPr lang="hr-HR" dirty="0" smtClean="0"/>
              <a:t>U posudi  zalijevanoj vodom obogaćenom d-vitaminom pojavila su se tri nova listića. 28.3. visina graha je bila 23 cm.</a:t>
            </a:r>
            <a:endParaRPr lang="hr-H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0516">
            <a:off x="3570804" y="3629198"/>
            <a:ext cx="2036715" cy="2715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Bent Arrow 4"/>
          <p:cNvSpPr/>
          <p:nvPr/>
        </p:nvSpPr>
        <p:spPr>
          <a:xfrm rot="9904392">
            <a:off x="5639005" y="3271900"/>
            <a:ext cx="1224136" cy="158417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60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</a:t>
            </a:r>
            <a:r>
              <a:rPr lang="hr-HR" dirty="0" smtClean="0"/>
              <a:t>AVRŠNI REZULTATI</a:t>
            </a:r>
            <a:endParaRPr lang="hr-HR" dirty="0"/>
          </a:p>
        </p:txBody>
      </p:sp>
      <p:sp>
        <p:nvSpPr>
          <p:cNvPr id="4" name="Rounded Rectangle 3"/>
          <p:cNvSpPr/>
          <p:nvPr/>
        </p:nvSpPr>
        <p:spPr>
          <a:xfrm>
            <a:off x="1043608" y="2492896"/>
            <a:ext cx="3312368" cy="35283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U  posudi zalijevanoj vodom iz slavine nakon 15 dana samo su </a:t>
            </a:r>
            <a:r>
              <a:rPr lang="hr-HR" dirty="0"/>
              <a:t>p</a:t>
            </a:r>
            <a:r>
              <a:rPr lang="hr-HR" dirty="0" smtClean="0"/>
              <a:t>roklijale tri sjemenke graha.</a:t>
            </a:r>
            <a:endParaRPr lang="hr-H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55576" y="548680"/>
            <a:ext cx="7488948" cy="360040"/>
          </a:xfrm>
        </p:spPr>
        <p:txBody>
          <a:bodyPr>
            <a:normAutofit fontScale="92500" lnSpcReduction="20000"/>
          </a:bodyPr>
          <a:lstStyle/>
          <a:p>
            <a:endParaRPr lang="hr-HR" dirty="0"/>
          </a:p>
        </p:txBody>
      </p:sp>
      <p:sp>
        <p:nvSpPr>
          <p:cNvPr id="7" name="Rounded Rectangle 6"/>
          <p:cNvSpPr/>
          <p:nvPr/>
        </p:nvSpPr>
        <p:spPr>
          <a:xfrm>
            <a:off x="4644008" y="2492896"/>
            <a:ext cx="3298566" cy="35283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U posudi zalijevanoj vodom obogaćenom d-vitaminom u 15 dana grah se razvio u  biljku sa stabljikom i listićima.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0378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RASPRAVA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344932" cy="3508977"/>
          </a:xfrm>
        </p:spPr>
        <p:txBody>
          <a:bodyPr/>
          <a:lstStyle/>
          <a:p>
            <a:r>
              <a:rPr lang="hr-HR" dirty="0" smtClean="0"/>
              <a:t>Naši rezultati su se poklopili s našom hipotezom i grah koji je bio zalijevan vodom obogaćenom d-vitaminom brže je </a:t>
            </a:r>
            <a:r>
              <a:rPr lang="hr-HR" dirty="0" smtClean="0"/>
              <a:t>izrastao, dok je grah koji je bio zalijevan vodom iz </a:t>
            </a:r>
            <a:r>
              <a:rPr lang="hr-HR" smtClean="0"/>
              <a:t>slavine samo proklijao.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9255078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ZAKLJIČAK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204864"/>
            <a:ext cx="6777317" cy="4085041"/>
          </a:xfrm>
        </p:spPr>
        <p:txBody>
          <a:bodyPr/>
          <a:lstStyle/>
          <a:p>
            <a:r>
              <a:rPr lang="hr-HR" dirty="0" smtClean="0"/>
              <a:t>Nakon ovoga istraživanja zaključili smo:</a:t>
            </a:r>
          </a:p>
          <a:p>
            <a:pPr marL="68580" indent="0">
              <a:buNone/>
            </a:pPr>
            <a:endParaRPr lang="hr-HR" sz="4000" b="1" dirty="0" smtClean="0"/>
          </a:p>
          <a:p>
            <a:pPr marL="68580" indent="0">
              <a:buNone/>
            </a:pPr>
            <a:r>
              <a:rPr lang="hr-HR" sz="4000" b="1" dirty="0" smtClean="0"/>
              <a:t>Kvaliteta vode s kojom zalijevamo grah utječe na brzinu rasta  tog graha!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06934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KORIŠTENI RADOVI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Projekt koji su radili učenici 1e i 2c razreda.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1456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	UVOD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348880"/>
            <a:ext cx="7920879" cy="3508977"/>
          </a:xfrm>
        </p:spPr>
        <p:txBody>
          <a:bodyPr/>
          <a:lstStyle/>
          <a:p>
            <a:pPr marL="68580" indent="0">
              <a:buNone/>
            </a:pPr>
            <a:r>
              <a:rPr lang="hr-HR" dirty="0" smtClean="0"/>
              <a:t> </a:t>
            </a:r>
          </a:p>
          <a:p>
            <a:pPr marL="68580" indent="0">
              <a:buNone/>
            </a:pPr>
            <a:r>
              <a:rPr lang="hr-HR" dirty="0" smtClean="0"/>
              <a:t>Znamo da razni faktori utječu na rast biljke i njezin razvoj. Tako smo došli do pitanja:</a:t>
            </a:r>
            <a:endParaRPr lang="hr-HR" dirty="0"/>
          </a:p>
          <a:p>
            <a:pPr marL="68580" indent="0">
              <a:buNone/>
            </a:pPr>
            <a:endParaRPr lang="hr-HR" dirty="0"/>
          </a:p>
          <a:p>
            <a:pPr marL="68580" indent="0">
              <a:buNone/>
            </a:pPr>
            <a:r>
              <a:rPr lang="hr-HR" sz="3200" b="1" dirty="0" smtClean="0"/>
              <a:t>Utječe li kvaliteta vode na rast  graha?</a:t>
            </a:r>
            <a:endParaRPr lang="hr-HR" sz="3200" b="1" dirty="0"/>
          </a:p>
        </p:txBody>
      </p:sp>
    </p:spTree>
    <p:extLst>
      <p:ext uri="{BB962C8B-B14F-4D97-AF65-F5344CB8AC3E}">
        <p14:creationId xmlns:p14="http://schemas.microsoft.com/office/powerpoint/2010/main" val="197205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CILJ RADA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323652"/>
            <a:ext cx="7416824" cy="4129684"/>
          </a:xfrm>
        </p:spPr>
        <p:txBody>
          <a:bodyPr>
            <a:normAutofit/>
          </a:bodyPr>
          <a:lstStyle/>
          <a:p>
            <a:r>
              <a:rPr lang="hr-HR" dirty="0" smtClean="0"/>
              <a:t>Ovim istraživanjem želimo dokazati  utječe li na rast graha ako ga zalijevamo sa vodom iz slavine ili vodom obogaćenom d-vitaminom</a:t>
            </a:r>
          </a:p>
          <a:p>
            <a:r>
              <a:rPr lang="hr-HR" sz="2200" dirty="0"/>
              <a:t>Na osnovi svoga znanja </a:t>
            </a:r>
            <a:r>
              <a:rPr lang="hr-HR" sz="2200" dirty="0" smtClean="0"/>
              <a:t>postavili smo hipotezu:</a:t>
            </a:r>
          </a:p>
          <a:p>
            <a:r>
              <a:rPr lang="hr-HR" sz="2200" dirty="0"/>
              <a:t>K</a:t>
            </a:r>
            <a:r>
              <a:rPr lang="hr-HR" sz="2200" dirty="0" smtClean="0"/>
              <a:t>valiteta </a:t>
            </a:r>
            <a:r>
              <a:rPr lang="hr-HR" sz="2200" dirty="0"/>
              <a:t>vode utječe na klijanje. Grah koji zalijevamo vodom obogaćenom vitaminom D </a:t>
            </a:r>
            <a:r>
              <a:rPr lang="hr-HR" sz="2200" dirty="0" smtClean="0"/>
              <a:t>brže će izrasti  i biti će veći.</a:t>
            </a:r>
          </a:p>
          <a:p>
            <a:r>
              <a:rPr lang="hr-HR" sz="2200" dirty="0" smtClean="0"/>
              <a:t>Grah </a:t>
            </a:r>
            <a:r>
              <a:rPr lang="hr-HR" sz="2200" dirty="0"/>
              <a:t>zalijevan vodom iz slavine isklijat će kasnije </a:t>
            </a:r>
            <a:r>
              <a:rPr lang="hr-HR" sz="2200" dirty="0" smtClean="0"/>
              <a:t>i biti manji.</a:t>
            </a:r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17746541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MATERIJALI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Grah,dvije posude,zemlja,microbit</a:t>
            </a:r>
            <a:r>
              <a:rPr lang="hr-HR" dirty="0"/>
              <a:t> </a:t>
            </a:r>
            <a:r>
              <a:rPr lang="hr-HR" dirty="0" smtClean="0"/>
              <a:t>(programiran kako bi očitavao vlažnost), sredstvo za mjerenje visine graha.</a:t>
            </a:r>
          </a:p>
        </p:txBody>
      </p:sp>
    </p:spTree>
    <p:extLst>
      <p:ext uri="{BB962C8B-B14F-4D97-AF65-F5344CB8AC3E}">
        <p14:creationId xmlns:p14="http://schemas.microsoft.com/office/powerpoint/2010/main" val="235987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METODE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Posadili smo </a:t>
            </a:r>
            <a:r>
              <a:rPr lang="hr-HR" dirty="0" smtClean="0"/>
              <a:t>grah </a:t>
            </a:r>
            <a:r>
              <a:rPr lang="hr-HR" dirty="0"/>
              <a:t>u dvije posude. Posude </a:t>
            </a:r>
            <a:r>
              <a:rPr lang="hr-HR" dirty="0" smtClean="0"/>
              <a:t>smo</a:t>
            </a:r>
            <a:r>
              <a:rPr lang="hr-HR" dirty="0" smtClean="0"/>
              <a:t> </a:t>
            </a:r>
            <a:r>
              <a:rPr lang="hr-HR" dirty="0"/>
              <a:t>označili brojevima 1 i 2. Projekt će se </a:t>
            </a:r>
            <a:r>
              <a:rPr lang="hr-HR" dirty="0" smtClean="0"/>
              <a:t>provoditi 15 dana. </a:t>
            </a:r>
            <a:r>
              <a:rPr lang="hr-HR" dirty="0"/>
              <a:t>Učenici će svakodnevno pratiti promjene, pomoću microbita očitavati vlažnost zemlje, uočavati promjene, mjeriti rast </a:t>
            </a:r>
            <a:r>
              <a:rPr lang="hr-HR" dirty="0" smtClean="0"/>
              <a:t>biljke. Posude </a:t>
            </a:r>
            <a:r>
              <a:rPr lang="hr-HR" dirty="0"/>
              <a:t>s biljkama stoje na istom mjestu – u učionici uz prozor</a:t>
            </a:r>
            <a:r>
              <a:rPr lang="hr-HR" dirty="0" smtClean="0"/>
              <a:t>.</a:t>
            </a:r>
          </a:p>
          <a:p>
            <a:r>
              <a:rPr lang="hr-HR" dirty="0" smtClean="0"/>
              <a:t>Trajanje: 15 dana (13.3.2018 do 28.3.2018)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39083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REZULTATI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Rezultate smo pratili svakodnevno uz pomoć mcrobita, fotografirali smo što se događa s biljkom i mjerili smo njezinu visinu.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96112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13.3 do 16.3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Posadili smo 3 zrna graha u svaku posudu,vlažnost u oba dvije posude je bila 35%.</a:t>
            </a:r>
          </a:p>
          <a:p>
            <a:r>
              <a:rPr lang="hr-HR" dirty="0" smtClean="0"/>
              <a:t>U oba dvije </a:t>
            </a:r>
            <a:r>
              <a:rPr lang="hr-HR" dirty="0"/>
              <a:t>posude k</a:t>
            </a:r>
            <a:r>
              <a:rPr lang="hr-HR" dirty="0" smtClean="0"/>
              <a:t>ada </a:t>
            </a:r>
            <a:r>
              <a:rPr lang="hr-HR" dirty="0"/>
              <a:t>microbit očita vlažnost nižu od 65%, pokreće se pumpa za navodnjavanje</a:t>
            </a:r>
            <a:r>
              <a:rPr lang="hr-HR" dirty="0" smtClean="0"/>
              <a:t>.</a:t>
            </a:r>
          </a:p>
          <a:p>
            <a:r>
              <a:rPr lang="hr-HR" dirty="0" smtClean="0"/>
              <a:t>U ova četiri dana nije bilo promjena jedino se četvrti dan u posudi koja je bila  voda obogaćena d-vitaminom počeli viđati korjenčići.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78127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17.3. do 22.3.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348880"/>
            <a:ext cx="6777317" cy="3508977"/>
          </a:xfrm>
        </p:spPr>
        <p:txBody>
          <a:bodyPr/>
          <a:lstStyle/>
          <a:p>
            <a:r>
              <a:rPr lang="hr-HR" dirty="0"/>
              <a:t>U ovih nekoliko dana u posudi zalijevanoj vodom iz </a:t>
            </a:r>
            <a:r>
              <a:rPr lang="hr-HR" dirty="0" smtClean="0"/>
              <a:t>slavine nisu se vidjele nikakve promjene .</a:t>
            </a:r>
          </a:p>
          <a:p>
            <a:r>
              <a:rPr lang="hr-HR" dirty="0" smtClean="0"/>
              <a:t>U posudi zalijevanoj vodom obogaćenom d-vitaminom 19.3. već se razvio korijen i stabljika, a  22.3. pojavila su  se dva listića. Visina graha je dosegla 15 cm.</a:t>
            </a:r>
          </a:p>
        </p:txBody>
      </p:sp>
    </p:spTree>
    <p:extLst>
      <p:ext uri="{BB962C8B-B14F-4D97-AF65-F5344CB8AC3E}">
        <p14:creationId xmlns:p14="http://schemas.microsoft.com/office/powerpoint/2010/main" val="1783695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982" y="620688"/>
            <a:ext cx="8490489" cy="710952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17.3. do 22.3.(posuda s d-vitaminom)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 rot="20905602">
            <a:off x="827584" y="1772816"/>
            <a:ext cx="4320596" cy="457276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hr-HR" dirty="0" smtClean="0"/>
              <a:t>Razvijanje korijena i stabljike</a:t>
            </a:r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13709">
            <a:off x="2032615" y="2376017"/>
            <a:ext cx="2113936" cy="281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 rot="847091">
            <a:off x="5580112" y="227687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Pojavljivanje dva listića</a:t>
            </a:r>
            <a:endParaRPr lang="hr-H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7536">
            <a:off x="5404506" y="2811579"/>
            <a:ext cx="17907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7968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125</TotalTime>
  <Words>488</Words>
  <Application>Microsoft Office PowerPoint</Application>
  <PresentationFormat>On-screen Show (4:3)</PresentationFormat>
  <Paragraphs>46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Austin</vt:lpstr>
      <vt:lpstr>Istraživački rad</vt:lpstr>
      <vt:lpstr> UVOD</vt:lpstr>
      <vt:lpstr>CILJ RADA</vt:lpstr>
      <vt:lpstr>MATERIJALI</vt:lpstr>
      <vt:lpstr>METODE</vt:lpstr>
      <vt:lpstr>REZULTATI</vt:lpstr>
      <vt:lpstr>13.3 do 16.3</vt:lpstr>
      <vt:lpstr>17.3. do 22.3.</vt:lpstr>
      <vt:lpstr>17.3. do 22.3.(posuda s d-vitaminom)</vt:lpstr>
      <vt:lpstr>23.3 do 28.3</vt:lpstr>
      <vt:lpstr>23.3 do 28.3</vt:lpstr>
      <vt:lpstr>ZAVRŠNI REZULTATI</vt:lpstr>
      <vt:lpstr>RASPRAVA</vt:lpstr>
      <vt:lpstr>ZAKLJIČAK</vt:lpstr>
      <vt:lpstr>KORIŠTENI RADOVI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Istraživački rad</dc:title>
  <dc:creator>VedranMatej</dc:creator>
  <cp:lastModifiedBy>Suzana</cp:lastModifiedBy>
  <cp:revision>28</cp:revision>
  <dcterms:created xsi:type="dcterms:W3CDTF">2018-04-26T12:23:05Z</dcterms:created>
  <dcterms:modified xsi:type="dcterms:W3CDTF">2018-04-26T20:30:59Z</dcterms:modified>
</cp:coreProperties>
</file>