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71" r:id="rId11"/>
    <p:sldId id="275" r:id="rId12"/>
    <p:sldId id="280" r:id="rId13"/>
    <p:sldId id="284" r:id="rId14"/>
    <p:sldId id="283" r:id="rId15"/>
    <p:sldId id="285" r:id="rId16"/>
    <p:sldId id="286" r:id="rId17"/>
    <p:sldId id="287" r:id="rId18"/>
    <p:sldId id="279" r:id="rId19"/>
    <p:sldId id="288" r:id="rId20"/>
    <p:sldId id="289" r:id="rId21"/>
    <p:sldId id="278" r:id="rId22"/>
    <p:sldId id="265" r:id="rId23"/>
    <p:sldId id="267" r:id="rId24"/>
    <p:sldId id="266" r:id="rId25"/>
    <p:sldId id="268" r:id="rId26"/>
    <p:sldId id="282" r:id="rId27"/>
    <p:sldId id="281" r:id="rId28"/>
    <p:sldId id="290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Svijetli stil 1 - Isticanj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uga%20osnovna\Projekt\Dnevnik%20jednog%20gra&#353;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uga%20osnovna\Projekt\Dnevnik%20jednog%20gra&#353;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List1!$D$63</c:f>
              <c:strCache>
                <c:ptCount val="1"/>
                <c:pt idx="0">
                  <c:v>Štapići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List1!$D$64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0-4C6A-98FA-39CAC830D790}"/>
            </c:ext>
          </c:extLst>
        </c:ser>
        <c:ser>
          <c:idx val="1"/>
          <c:order val="1"/>
          <c:tx>
            <c:strRef>
              <c:f>List1!$E$63</c:f>
              <c:strCache>
                <c:ptCount val="1"/>
                <c:pt idx="0">
                  <c:v>Ljestvice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List1!$E$64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0-4C6A-98FA-39CAC830D790}"/>
            </c:ext>
          </c:extLst>
        </c:ser>
        <c:ser>
          <c:idx val="2"/>
          <c:order val="2"/>
          <c:tx>
            <c:strRef>
              <c:f>List1!$F$63</c:f>
              <c:strCache>
                <c:ptCount val="1"/>
                <c:pt idx="0">
                  <c:v>Mrežica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List1!$F$64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0-4C6A-98FA-39CAC830D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805872"/>
        <c:axId val="1866816208"/>
      </c:barChart>
      <c:catAx>
        <c:axId val="186680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66816208"/>
        <c:crosses val="autoZero"/>
        <c:auto val="1"/>
        <c:lblAlgn val="ctr"/>
        <c:lblOffset val="100"/>
        <c:noMultiLvlLbl val="0"/>
      </c:catAx>
      <c:valAx>
        <c:axId val="1866816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6680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List1!$D$34</c:f>
              <c:strCache>
                <c:ptCount val="1"/>
                <c:pt idx="0">
                  <c:v>Štapići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strRef>
              <c:f>List1!$C$35:$C$55</c:f>
              <c:strCach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Dan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</c:strCache>
            </c:strRef>
          </c:xVal>
          <c:yVal>
            <c:numRef>
              <c:f>List1!$D$35:$D$55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5</c:v>
                </c:pt>
                <c:pt idx="18">
                  <c:v>5</c:v>
                </c:pt>
                <c:pt idx="19">
                  <c:v>6</c:v>
                </c:pt>
                <c:pt idx="20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89-4D03-8597-715B8D19199F}"/>
            </c:ext>
          </c:extLst>
        </c:ser>
        <c:ser>
          <c:idx val="1"/>
          <c:order val="1"/>
          <c:tx>
            <c:strRef>
              <c:f>List1!$E$34</c:f>
              <c:strCache>
                <c:ptCount val="1"/>
                <c:pt idx="0">
                  <c:v>Ljestvice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strRef>
              <c:f>List1!$C$35:$C$55</c:f>
              <c:strCach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Dan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</c:strCache>
            </c:strRef>
          </c:xVal>
          <c:yVal>
            <c:numRef>
              <c:f>List1!$E$35:$E$55</c:f>
              <c:numCache>
                <c:formatCode>General</c:formatCode>
                <c:ptCount val="21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11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0</c:v>
                </c:pt>
                <c:pt idx="11">
                  <c:v>22</c:v>
                </c:pt>
                <c:pt idx="12">
                  <c:v>24</c:v>
                </c:pt>
                <c:pt idx="13">
                  <c:v>25</c:v>
                </c:pt>
                <c:pt idx="14">
                  <c:v>27</c:v>
                </c:pt>
                <c:pt idx="15">
                  <c:v>30</c:v>
                </c:pt>
                <c:pt idx="16">
                  <c:v>32</c:v>
                </c:pt>
                <c:pt idx="17">
                  <c:v>35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89-4D03-8597-715B8D19199F}"/>
            </c:ext>
          </c:extLst>
        </c:ser>
        <c:ser>
          <c:idx val="2"/>
          <c:order val="2"/>
          <c:tx>
            <c:strRef>
              <c:f>List1!$F$34</c:f>
              <c:strCache>
                <c:ptCount val="1"/>
                <c:pt idx="0">
                  <c:v>Mrežica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strRef>
              <c:f>List1!$C$35:$C$55</c:f>
              <c:strCach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Dan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</c:strCache>
            </c:strRef>
          </c:xVal>
          <c:yVal>
            <c:numRef>
              <c:f>List1!$F$35:$F$55</c:f>
              <c:numCache>
                <c:formatCode>General</c:formatCode>
                <c:ptCount val="21"/>
                <c:pt idx="0">
                  <c:v>6</c:v>
                </c:pt>
                <c:pt idx="1">
                  <c:v>9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15</c:v>
                </c:pt>
                <c:pt idx="6">
                  <c:v>15</c:v>
                </c:pt>
                <c:pt idx="7">
                  <c:v>20</c:v>
                </c:pt>
                <c:pt idx="8">
                  <c:v>22</c:v>
                </c:pt>
                <c:pt idx="9">
                  <c:v>24</c:v>
                </c:pt>
                <c:pt idx="10">
                  <c:v>0</c:v>
                </c:pt>
                <c:pt idx="11">
                  <c:v>26</c:v>
                </c:pt>
                <c:pt idx="12">
                  <c:v>28</c:v>
                </c:pt>
                <c:pt idx="13">
                  <c:v>30</c:v>
                </c:pt>
                <c:pt idx="14">
                  <c:v>33</c:v>
                </c:pt>
                <c:pt idx="15">
                  <c:v>35</c:v>
                </c:pt>
                <c:pt idx="16">
                  <c:v>38</c:v>
                </c:pt>
                <c:pt idx="17">
                  <c:v>42</c:v>
                </c:pt>
                <c:pt idx="18">
                  <c:v>44</c:v>
                </c:pt>
                <c:pt idx="19">
                  <c:v>46</c:v>
                </c:pt>
                <c:pt idx="20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89-4D03-8597-715B8D191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6815120"/>
        <c:axId val="1866806416"/>
      </c:scatterChart>
      <c:valAx>
        <c:axId val="1866815120"/>
        <c:scaling>
          <c:orientation val="minMax"/>
          <c:max val="21"/>
          <c:min val="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66806416"/>
        <c:crosses val="autoZero"/>
        <c:crossBetween val="midCat"/>
      </c:valAx>
      <c:valAx>
        <c:axId val="1866806416"/>
        <c:scaling>
          <c:orientation val="minMax"/>
          <c:max val="5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66815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C7A6AA-19FF-404E-B173-D11CBC16FB6F}" type="doc">
      <dgm:prSet loTypeId="urn:microsoft.com/office/officeart/2005/8/layout/vList2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FF90A8AA-3475-46E1-9029-B573F958205F}">
      <dgm:prSet/>
      <dgm:spPr/>
      <dgm:t>
        <a:bodyPr/>
        <a:lstStyle/>
        <a:p>
          <a:r>
            <a:rPr lang="hr-HR"/>
            <a:t>Darko Krznar, učitelj informatike</a:t>
          </a:r>
          <a:endParaRPr lang="en-US"/>
        </a:p>
      </dgm:t>
    </dgm:pt>
    <dgm:pt modelId="{C8D4C72F-2321-4D96-A8EE-BBF2B619AB89}" type="parTrans" cxnId="{A5C55AB9-C102-45C0-A951-0C14409D702C}">
      <dgm:prSet/>
      <dgm:spPr/>
      <dgm:t>
        <a:bodyPr/>
        <a:lstStyle/>
        <a:p>
          <a:endParaRPr lang="en-US"/>
        </a:p>
      </dgm:t>
    </dgm:pt>
    <dgm:pt modelId="{D1922294-9234-4B54-8409-F3DECF07B8EF}" type="sibTrans" cxnId="{A5C55AB9-C102-45C0-A951-0C14409D702C}">
      <dgm:prSet/>
      <dgm:spPr/>
      <dgm:t>
        <a:bodyPr/>
        <a:lstStyle/>
        <a:p>
          <a:endParaRPr lang="en-US"/>
        </a:p>
      </dgm:t>
    </dgm:pt>
    <dgm:pt modelId="{8765A5C0-391C-4921-99BE-25848E0ED449}">
      <dgm:prSet/>
      <dgm:spPr/>
      <dgm:t>
        <a:bodyPr/>
        <a:lstStyle/>
        <a:p>
          <a:r>
            <a:rPr lang="hr-HR" dirty="0"/>
            <a:t>Ksenija Pintarić, učiteljica kemije i prirode</a:t>
          </a:r>
          <a:endParaRPr lang="en-US" dirty="0"/>
        </a:p>
      </dgm:t>
    </dgm:pt>
    <dgm:pt modelId="{73D3E788-A164-43D0-B97B-84554C3F6918}" type="parTrans" cxnId="{EF72E9ED-FD73-428A-820F-D08FA6ACF155}">
      <dgm:prSet/>
      <dgm:spPr/>
      <dgm:t>
        <a:bodyPr/>
        <a:lstStyle/>
        <a:p>
          <a:endParaRPr lang="en-US"/>
        </a:p>
      </dgm:t>
    </dgm:pt>
    <dgm:pt modelId="{644077FA-B21C-460F-B9A7-639487889CC5}" type="sibTrans" cxnId="{EF72E9ED-FD73-428A-820F-D08FA6ACF155}">
      <dgm:prSet/>
      <dgm:spPr/>
      <dgm:t>
        <a:bodyPr/>
        <a:lstStyle/>
        <a:p>
          <a:endParaRPr lang="en-US"/>
        </a:p>
      </dgm:t>
    </dgm:pt>
    <dgm:pt modelId="{4304E8EA-B82A-4DCC-A1F7-817EA873208E}">
      <dgm:prSet/>
      <dgm:spPr/>
      <dgm:t>
        <a:bodyPr/>
        <a:lstStyle/>
        <a:p>
          <a:r>
            <a:rPr lang="hr-HR" dirty="0"/>
            <a:t>Ana-Maria Beatrice Šikić, učiteljica biologije i prirode</a:t>
          </a:r>
          <a:endParaRPr lang="en-US" dirty="0"/>
        </a:p>
      </dgm:t>
    </dgm:pt>
    <dgm:pt modelId="{D80E2D79-EEA6-4B10-8C16-4F5CE7DD380F}" type="parTrans" cxnId="{B9B0C546-DB2B-40AC-9888-DFBC5A29B61B}">
      <dgm:prSet/>
      <dgm:spPr/>
      <dgm:t>
        <a:bodyPr/>
        <a:lstStyle/>
        <a:p>
          <a:endParaRPr lang="en-US"/>
        </a:p>
      </dgm:t>
    </dgm:pt>
    <dgm:pt modelId="{EF904E12-5FE2-4C9B-A264-DC7DEB131648}" type="sibTrans" cxnId="{B9B0C546-DB2B-40AC-9888-DFBC5A29B61B}">
      <dgm:prSet/>
      <dgm:spPr/>
      <dgm:t>
        <a:bodyPr/>
        <a:lstStyle/>
        <a:p>
          <a:endParaRPr lang="en-US"/>
        </a:p>
      </dgm:t>
    </dgm:pt>
    <dgm:pt modelId="{19F6A8C0-A27A-4AFC-9A37-7238ED51EB3E}">
      <dgm:prSet/>
      <dgm:spPr/>
      <dgm:t>
        <a:bodyPr/>
        <a:lstStyle/>
        <a:p>
          <a:r>
            <a:rPr lang="hr-HR"/>
            <a:t>Draženka Pust, učiteljica razredne nastave</a:t>
          </a:r>
          <a:endParaRPr lang="en-US"/>
        </a:p>
      </dgm:t>
    </dgm:pt>
    <dgm:pt modelId="{F8DDA128-F85F-4973-9DED-845F0D43D364}" type="parTrans" cxnId="{052EDA46-1B81-47F1-8EB0-D564AF1B72C9}">
      <dgm:prSet/>
      <dgm:spPr/>
      <dgm:t>
        <a:bodyPr/>
        <a:lstStyle/>
        <a:p>
          <a:endParaRPr lang="en-US"/>
        </a:p>
      </dgm:t>
    </dgm:pt>
    <dgm:pt modelId="{486BA02D-B072-4043-B571-0AEE1596B3D9}" type="sibTrans" cxnId="{052EDA46-1B81-47F1-8EB0-D564AF1B72C9}">
      <dgm:prSet/>
      <dgm:spPr/>
      <dgm:t>
        <a:bodyPr/>
        <a:lstStyle/>
        <a:p>
          <a:endParaRPr lang="en-US"/>
        </a:p>
      </dgm:t>
    </dgm:pt>
    <dgm:pt modelId="{FD0A7E0E-2468-4AA4-A8BC-5B87FF320475}">
      <dgm:prSet/>
      <dgm:spPr/>
      <dgm:t>
        <a:bodyPr/>
        <a:lstStyle/>
        <a:p>
          <a:r>
            <a:rPr lang="hr-HR"/>
            <a:t>Mirjana Vugrek, učiteljica razredne nastave</a:t>
          </a:r>
          <a:endParaRPr lang="en-US"/>
        </a:p>
      </dgm:t>
    </dgm:pt>
    <dgm:pt modelId="{383A46C4-8086-4DB1-812D-F531F4DDE89D}" type="parTrans" cxnId="{64492003-DE34-4D45-8C6C-7613E42BE6E0}">
      <dgm:prSet/>
      <dgm:spPr/>
      <dgm:t>
        <a:bodyPr/>
        <a:lstStyle/>
        <a:p>
          <a:endParaRPr lang="en-US"/>
        </a:p>
      </dgm:t>
    </dgm:pt>
    <dgm:pt modelId="{74D72AF5-2D0F-4C3E-8A44-45E15DAE2DA7}" type="sibTrans" cxnId="{64492003-DE34-4D45-8C6C-7613E42BE6E0}">
      <dgm:prSet/>
      <dgm:spPr/>
      <dgm:t>
        <a:bodyPr/>
        <a:lstStyle/>
        <a:p>
          <a:endParaRPr lang="en-US"/>
        </a:p>
      </dgm:t>
    </dgm:pt>
    <dgm:pt modelId="{B9B4D1C7-F144-4C69-B12C-D5EE2B2719A6}">
      <dgm:prSet/>
      <dgm:spPr/>
      <dgm:t>
        <a:bodyPr/>
        <a:lstStyle/>
        <a:p>
          <a:r>
            <a:rPr lang="hr-HR" dirty="0"/>
            <a:t>Učenici ekološke, vrtlarske i informatičke skupine</a:t>
          </a:r>
          <a:endParaRPr lang="en-US" dirty="0"/>
        </a:p>
      </dgm:t>
    </dgm:pt>
    <dgm:pt modelId="{9EB83BE7-7B59-4B44-AE10-BA004F1C6D54}" type="parTrans" cxnId="{22047A34-BBC4-4318-BED9-BF0332F97342}">
      <dgm:prSet/>
      <dgm:spPr/>
      <dgm:t>
        <a:bodyPr/>
        <a:lstStyle/>
        <a:p>
          <a:endParaRPr lang="en-US"/>
        </a:p>
      </dgm:t>
    </dgm:pt>
    <dgm:pt modelId="{4D6C4A28-1B0E-4772-A710-FCA33364CDF6}" type="sibTrans" cxnId="{22047A34-BBC4-4318-BED9-BF0332F97342}">
      <dgm:prSet/>
      <dgm:spPr/>
      <dgm:t>
        <a:bodyPr/>
        <a:lstStyle/>
        <a:p>
          <a:endParaRPr lang="en-US"/>
        </a:p>
      </dgm:t>
    </dgm:pt>
    <dgm:pt modelId="{C4A8E959-1AC6-4B11-9C35-E5D1D7F0CA43}" type="pres">
      <dgm:prSet presAssocID="{32C7A6AA-19FF-404E-B173-D11CBC16FB6F}" presName="linear" presStyleCnt="0">
        <dgm:presLayoutVars>
          <dgm:animLvl val="lvl"/>
          <dgm:resizeHandles val="exact"/>
        </dgm:presLayoutVars>
      </dgm:prSet>
      <dgm:spPr/>
    </dgm:pt>
    <dgm:pt modelId="{BB320E39-C572-4C01-AFD4-21D35DCB603F}" type="pres">
      <dgm:prSet presAssocID="{FF90A8AA-3475-46E1-9029-B573F958205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1C21E12-9573-46F8-ADB3-601DE2C71A01}" type="pres">
      <dgm:prSet presAssocID="{D1922294-9234-4B54-8409-F3DECF07B8EF}" presName="spacer" presStyleCnt="0"/>
      <dgm:spPr/>
    </dgm:pt>
    <dgm:pt modelId="{497E709C-450A-484C-A767-270DE2842749}" type="pres">
      <dgm:prSet presAssocID="{8765A5C0-391C-4921-99BE-25848E0ED44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835F035-C4E9-4912-8C62-B27A3A96BD08}" type="pres">
      <dgm:prSet presAssocID="{644077FA-B21C-460F-B9A7-639487889CC5}" presName="spacer" presStyleCnt="0"/>
      <dgm:spPr/>
    </dgm:pt>
    <dgm:pt modelId="{F78886E0-5E66-4D60-A52A-1E3182097C2F}" type="pres">
      <dgm:prSet presAssocID="{4304E8EA-B82A-4DCC-A1F7-817EA873208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F621DA5-E985-449D-89EB-8A8E54329AE2}" type="pres">
      <dgm:prSet presAssocID="{EF904E12-5FE2-4C9B-A264-DC7DEB131648}" presName="spacer" presStyleCnt="0"/>
      <dgm:spPr/>
    </dgm:pt>
    <dgm:pt modelId="{9E091359-10A8-40FA-B10C-44053B398E44}" type="pres">
      <dgm:prSet presAssocID="{19F6A8C0-A27A-4AFC-9A37-7238ED51EB3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BE7C419-8F2D-4609-A577-F4FECC1FE323}" type="pres">
      <dgm:prSet presAssocID="{486BA02D-B072-4043-B571-0AEE1596B3D9}" presName="spacer" presStyleCnt="0"/>
      <dgm:spPr/>
    </dgm:pt>
    <dgm:pt modelId="{4AB16A5D-288A-4EC4-9F28-8C7D44DA66A8}" type="pres">
      <dgm:prSet presAssocID="{FD0A7E0E-2468-4AA4-A8BC-5B87FF32047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5893179-5319-4952-9068-B136E16B0854}" type="pres">
      <dgm:prSet presAssocID="{74D72AF5-2D0F-4C3E-8A44-45E15DAE2DA7}" presName="spacer" presStyleCnt="0"/>
      <dgm:spPr/>
    </dgm:pt>
    <dgm:pt modelId="{4B2966DD-8B34-4E7E-9837-C064FB9F09A7}" type="pres">
      <dgm:prSet presAssocID="{B9B4D1C7-F144-4C69-B12C-D5EE2B2719A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4492003-DE34-4D45-8C6C-7613E42BE6E0}" srcId="{32C7A6AA-19FF-404E-B173-D11CBC16FB6F}" destId="{FD0A7E0E-2468-4AA4-A8BC-5B87FF320475}" srcOrd="4" destOrd="0" parTransId="{383A46C4-8086-4DB1-812D-F531F4DDE89D}" sibTransId="{74D72AF5-2D0F-4C3E-8A44-45E15DAE2DA7}"/>
    <dgm:cxn modelId="{22047A34-BBC4-4318-BED9-BF0332F97342}" srcId="{32C7A6AA-19FF-404E-B173-D11CBC16FB6F}" destId="{B9B4D1C7-F144-4C69-B12C-D5EE2B2719A6}" srcOrd="5" destOrd="0" parTransId="{9EB83BE7-7B59-4B44-AE10-BA004F1C6D54}" sibTransId="{4D6C4A28-1B0E-4772-A710-FCA33364CDF6}"/>
    <dgm:cxn modelId="{2CDC0964-6D94-4D06-92C2-769BB66F057D}" type="presOf" srcId="{8765A5C0-391C-4921-99BE-25848E0ED449}" destId="{497E709C-450A-484C-A767-270DE2842749}" srcOrd="0" destOrd="0" presId="urn:microsoft.com/office/officeart/2005/8/layout/vList2"/>
    <dgm:cxn modelId="{6E625844-86B2-459E-9B1F-D8BEC25982CC}" type="presOf" srcId="{19F6A8C0-A27A-4AFC-9A37-7238ED51EB3E}" destId="{9E091359-10A8-40FA-B10C-44053B398E44}" srcOrd="0" destOrd="0" presId="urn:microsoft.com/office/officeart/2005/8/layout/vList2"/>
    <dgm:cxn modelId="{B9B0C546-DB2B-40AC-9888-DFBC5A29B61B}" srcId="{32C7A6AA-19FF-404E-B173-D11CBC16FB6F}" destId="{4304E8EA-B82A-4DCC-A1F7-817EA873208E}" srcOrd="2" destOrd="0" parTransId="{D80E2D79-EEA6-4B10-8C16-4F5CE7DD380F}" sibTransId="{EF904E12-5FE2-4C9B-A264-DC7DEB131648}"/>
    <dgm:cxn modelId="{052EDA46-1B81-47F1-8EB0-D564AF1B72C9}" srcId="{32C7A6AA-19FF-404E-B173-D11CBC16FB6F}" destId="{19F6A8C0-A27A-4AFC-9A37-7238ED51EB3E}" srcOrd="3" destOrd="0" parTransId="{F8DDA128-F85F-4973-9DED-845F0D43D364}" sibTransId="{486BA02D-B072-4043-B571-0AEE1596B3D9}"/>
    <dgm:cxn modelId="{E54C6159-56B4-4ADA-880D-8C705821A0A0}" type="presOf" srcId="{32C7A6AA-19FF-404E-B173-D11CBC16FB6F}" destId="{C4A8E959-1AC6-4B11-9C35-E5D1D7F0CA43}" srcOrd="0" destOrd="0" presId="urn:microsoft.com/office/officeart/2005/8/layout/vList2"/>
    <dgm:cxn modelId="{6200A0A0-9FC9-45E5-A370-30A1F61B2A8C}" type="presOf" srcId="{FF90A8AA-3475-46E1-9029-B573F958205F}" destId="{BB320E39-C572-4C01-AFD4-21D35DCB603F}" srcOrd="0" destOrd="0" presId="urn:microsoft.com/office/officeart/2005/8/layout/vList2"/>
    <dgm:cxn modelId="{A5C55AB9-C102-45C0-A951-0C14409D702C}" srcId="{32C7A6AA-19FF-404E-B173-D11CBC16FB6F}" destId="{FF90A8AA-3475-46E1-9029-B573F958205F}" srcOrd="0" destOrd="0" parTransId="{C8D4C72F-2321-4D96-A8EE-BBF2B619AB89}" sibTransId="{D1922294-9234-4B54-8409-F3DECF07B8EF}"/>
    <dgm:cxn modelId="{9CF526BD-A332-41E6-A7B1-26970357CCC4}" type="presOf" srcId="{FD0A7E0E-2468-4AA4-A8BC-5B87FF320475}" destId="{4AB16A5D-288A-4EC4-9F28-8C7D44DA66A8}" srcOrd="0" destOrd="0" presId="urn:microsoft.com/office/officeart/2005/8/layout/vList2"/>
    <dgm:cxn modelId="{399924C4-A695-4210-AF7D-1615CD9FE099}" type="presOf" srcId="{4304E8EA-B82A-4DCC-A1F7-817EA873208E}" destId="{F78886E0-5E66-4D60-A52A-1E3182097C2F}" srcOrd="0" destOrd="0" presId="urn:microsoft.com/office/officeart/2005/8/layout/vList2"/>
    <dgm:cxn modelId="{A05EF9DB-F5CA-44C6-82C7-B3513FB786B8}" type="presOf" srcId="{B9B4D1C7-F144-4C69-B12C-D5EE2B2719A6}" destId="{4B2966DD-8B34-4E7E-9837-C064FB9F09A7}" srcOrd="0" destOrd="0" presId="urn:microsoft.com/office/officeart/2005/8/layout/vList2"/>
    <dgm:cxn modelId="{EF72E9ED-FD73-428A-820F-D08FA6ACF155}" srcId="{32C7A6AA-19FF-404E-B173-D11CBC16FB6F}" destId="{8765A5C0-391C-4921-99BE-25848E0ED449}" srcOrd="1" destOrd="0" parTransId="{73D3E788-A164-43D0-B97B-84554C3F6918}" sibTransId="{644077FA-B21C-460F-B9A7-639487889CC5}"/>
    <dgm:cxn modelId="{BDD67B8E-F4AD-41CD-86A2-16B4720DDA06}" type="presParOf" srcId="{C4A8E959-1AC6-4B11-9C35-E5D1D7F0CA43}" destId="{BB320E39-C572-4C01-AFD4-21D35DCB603F}" srcOrd="0" destOrd="0" presId="urn:microsoft.com/office/officeart/2005/8/layout/vList2"/>
    <dgm:cxn modelId="{1A746330-5611-48AD-B873-2F7959E1CF40}" type="presParOf" srcId="{C4A8E959-1AC6-4B11-9C35-E5D1D7F0CA43}" destId="{51C21E12-9573-46F8-ADB3-601DE2C71A01}" srcOrd="1" destOrd="0" presId="urn:microsoft.com/office/officeart/2005/8/layout/vList2"/>
    <dgm:cxn modelId="{D386C437-8F34-4CB6-A897-9BFFC1C04506}" type="presParOf" srcId="{C4A8E959-1AC6-4B11-9C35-E5D1D7F0CA43}" destId="{497E709C-450A-484C-A767-270DE2842749}" srcOrd="2" destOrd="0" presId="urn:microsoft.com/office/officeart/2005/8/layout/vList2"/>
    <dgm:cxn modelId="{CAE14145-9A0C-44A4-AA7E-191DEB7D1675}" type="presParOf" srcId="{C4A8E959-1AC6-4B11-9C35-E5D1D7F0CA43}" destId="{8835F035-C4E9-4912-8C62-B27A3A96BD08}" srcOrd="3" destOrd="0" presId="urn:microsoft.com/office/officeart/2005/8/layout/vList2"/>
    <dgm:cxn modelId="{C8EBE490-306E-48E3-8099-1B55DD537B6E}" type="presParOf" srcId="{C4A8E959-1AC6-4B11-9C35-E5D1D7F0CA43}" destId="{F78886E0-5E66-4D60-A52A-1E3182097C2F}" srcOrd="4" destOrd="0" presId="urn:microsoft.com/office/officeart/2005/8/layout/vList2"/>
    <dgm:cxn modelId="{39F34AC5-9133-4B52-B24F-D5E0B9B90E01}" type="presParOf" srcId="{C4A8E959-1AC6-4B11-9C35-E5D1D7F0CA43}" destId="{8F621DA5-E985-449D-89EB-8A8E54329AE2}" srcOrd="5" destOrd="0" presId="urn:microsoft.com/office/officeart/2005/8/layout/vList2"/>
    <dgm:cxn modelId="{B78997ED-01AB-4DCF-894E-003951D3BBFC}" type="presParOf" srcId="{C4A8E959-1AC6-4B11-9C35-E5D1D7F0CA43}" destId="{9E091359-10A8-40FA-B10C-44053B398E44}" srcOrd="6" destOrd="0" presId="urn:microsoft.com/office/officeart/2005/8/layout/vList2"/>
    <dgm:cxn modelId="{287E3F5D-04F2-4E45-BF73-88CC05B123CF}" type="presParOf" srcId="{C4A8E959-1AC6-4B11-9C35-E5D1D7F0CA43}" destId="{0BE7C419-8F2D-4609-A577-F4FECC1FE323}" srcOrd="7" destOrd="0" presId="urn:microsoft.com/office/officeart/2005/8/layout/vList2"/>
    <dgm:cxn modelId="{C3AD6B46-E59F-403D-946C-F5234319FECB}" type="presParOf" srcId="{C4A8E959-1AC6-4B11-9C35-E5D1D7F0CA43}" destId="{4AB16A5D-288A-4EC4-9F28-8C7D44DA66A8}" srcOrd="8" destOrd="0" presId="urn:microsoft.com/office/officeart/2005/8/layout/vList2"/>
    <dgm:cxn modelId="{B7E1662F-BA68-46DD-983C-3CB2004EF457}" type="presParOf" srcId="{C4A8E959-1AC6-4B11-9C35-E5D1D7F0CA43}" destId="{05893179-5319-4952-9068-B136E16B0854}" srcOrd="9" destOrd="0" presId="urn:microsoft.com/office/officeart/2005/8/layout/vList2"/>
    <dgm:cxn modelId="{B997074B-EE07-442E-A82B-7D0534D1D419}" type="presParOf" srcId="{C4A8E959-1AC6-4B11-9C35-E5D1D7F0CA43}" destId="{4B2966DD-8B34-4E7E-9837-C064FB9F09A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0C6C4-13DA-4D9B-8D74-F70D86FAC45E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A17AD0-2B49-43D3-841C-97B462F85184}">
      <dgm:prSet/>
      <dgm:spPr/>
      <dgm:t>
        <a:bodyPr/>
        <a:lstStyle/>
        <a:p>
          <a:r>
            <a:rPr lang="hr-HR" dirty="0"/>
            <a:t>I</a:t>
          </a:r>
          <a:r>
            <a:rPr lang="en-US" dirty="0" err="1"/>
            <a:t>zrada</a:t>
          </a:r>
          <a:r>
            <a:rPr lang="en-US" dirty="0"/>
            <a:t> </a:t>
          </a:r>
          <a:r>
            <a:rPr lang="en-US" dirty="0" err="1"/>
            <a:t>ljestvice</a:t>
          </a:r>
          <a:r>
            <a:rPr lang="en-US" dirty="0"/>
            <a:t> i </a:t>
          </a:r>
          <a:r>
            <a:rPr lang="en-US" dirty="0" err="1"/>
            <a:t>mrežice</a:t>
          </a:r>
          <a:r>
            <a:rPr lang="en-US" dirty="0"/>
            <a:t>; </a:t>
          </a:r>
        </a:p>
      </dgm:t>
    </dgm:pt>
    <dgm:pt modelId="{B9A487F1-AF78-43CA-89A3-4155DED51E26}" type="parTrans" cxnId="{8B28E988-6C37-464D-AED2-B2A225A5A1BD}">
      <dgm:prSet/>
      <dgm:spPr/>
      <dgm:t>
        <a:bodyPr/>
        <a:lstStyle/>
        <a:p>
          <a:endParaRPr lang="en-US"/>
        </a:p>
      </dgm:t>
    </dgm:pt>
    <dgm:pt modelId="{D95BB810-1CF7-427D-8689-07A9E9D12E7F}" type="sibTrans" cxnId="{8B28E988-6C37-464D-AED2-B2A225A5A1BD}">
      <dgm:prSet/>
      <dgm:spPr/>
      <dgm:t>
        <a:bodyPr/>
        <a:lstStyle/>
        <a:p>
          <a:endParaRPr lang="en-US"/>
        </a:p>
      </dgm:t>
    </dgm:pt>
    <dgm:pt modelId="{6BB428C2-FD88-4878-AE0A-F1061C76B53A}">
      <dgm:prSet/>
      <dgm:spPr/>
      <dgm:t>
        <a:bodyPr/>
        <a:lstStyle/>
        <a:p>
          <a:r>
            <a:rPr lang="en-US"/>
            <a:t>sjetva; </a:t>
          </a:r>
        </a:p>
      </dgm:t>
    </dgm:pt>
    <dgm:pt modelId="{47DD5BD5-DA7C-435D-AE4E-8207E4F54060}" type="parTrans" cxnId="{D226657A-E7F5-41B2-AF1A-F7EC76898BC6}">
      <dgm:prSet/>
      <dgm:spPr/>
      <dgm:t>
        <a:bodyPr/>
        <a:lstStyle/>
        <a:p>
          <a:endParaRPr lang="en-US"/>
        </a:p>
      </dgm:t>
    </dgm:pt>
    <dgm:pt modelId="{1BEB63E9-0D1B-4D8B-A2F8-8384BCDF4B6C}" type="sibTrans" cxnId="{D226657A-E7F5-41B2-AF1A-F7EC76898BC6}">
      <dgm:prSet/>
      <dgm:spPr/>
      <dgm:t>
        <a:bodyPr/>
        <a:lstStyle/>
        <a:p>
          <a:endParaRPr lang="en-US"/>
        </a:p>
      </dgm:t>
    </dgm:pt>
    <dgm:pt modelId="{A471CBB5-EB03-4A75-A39C-428A0C15E834}">
      <dgm:prSet/>
      <dgm:spPr/>
      <dgm:t>
        <a:bodyPr/>
        <a:lstStyle/>
        <a:p>
          <a:r>
            <a:rPr lang="en-US"/>
            <a:t>promatranje, </a:t>
          </a:r>
        </a:p>
      </dgm:t>
    </dgm:pt>
    <dgm:pt modelId="{AB1A001C-EDFD-4D28-8C2A-6A639DEB1192}" type="parTrans" cxnId="{A2B86A22-414A-4F02-AB5D-781628B80FC8}">
      <dgm:prSet/>
      <dgm:spPr/>
      <dgm:t>
        <a:bodyPr/>
        <a:lstStyle/>
        <a:p>
          <a:endParaRPr lang="en-US"/>
        </a:p>
      </dgm:t>
    </dgm:pt>
    <dgm:pt modelId="{836BDC18-8575-4918-A846-831BC0132811}" type="sibTrans" cxnId="{A2B86A22-414A-4F02-AB5D-781628B80FC8}">
      <dgm:prSet/>
      <dgm:spPr/>
      <dgm:t>
        <a:bodyPr/>
        <a:lstStyle/>
        <a:p>
          <a:endParaRPr lang="en-US"/>
        </a:p>
      </dgm:t>
    </dgm:pt>
    <dgm:pt modelId="{AD4FF354-C89E-48E5-B36B-1B12DAAA91CC}">
      <dgm:prSet/>
      <dgm:spPr/>
      <dgm:t>
        <a:bodyPr/>
        <a:lstStyle/>
        <a:p>
          <a:r>
            <a:rPr lang="en-US"/>
            <a:t>fotografiranje, </a:t>
          </a:r>
        </a:p>
      </dgm:t>
    </dgm:pt>
    <dgm:pt modelId="{895986E6-A558-4044-A4AA-640B1B6F6583}" type="parTrans" cxnId="{64C4A905-9F99-453E-A623-739560A755C6}">
      <dgm:prSet/>
      <dgm:spPr/>
      <dgm:t>
        <a:bodyPr/>
        <a:lstStyle/>
        <a:p>
          <a:endParaRPr lang="en-US"/>
        </a:p>
      </dgm:t>
    </dgm:pt>
    <dgm:pt modelId="{95609791-361F-4C2E-B064-45EBB1055A28}" type="sibTrans" cxnId="{64C4A905-9F99-453E-A623-739560A755C6}">
      <dgm:prSet/>
      <dgm:spPr/>
      <dgm:t>
        <a:bodyPr/>
        <a:lstStyle/>
        <a:p>
          <a:endParaRPr lang="en-US"/>
        </a:p>
      </dgm:t>
    </dgm:pt>
    <dgm:pt modelId="{F61C8BB1-43FE-4AA2-9A0E-F1C69453F41F}">
      <dgm:prSet/>
      <dgm:spPr/>
      <dgm:t>
        <a:bodyPr/>
        <a:lstStyle/>
        <a:p>
          <a:r>
            <a:rPr lang="en-US"/>
            <a:t>programirano zalijevanje (micro:bit), </a:t>
          </a:r>
        </a:p>
      </dgm:t>
    </dgm:pt>
    <dgm:pt modelId="{C2206EA3-461C-4E27-B63B-658349EE1A51}" type="parTrans" cxnId="{01C83510-7300-4147-9A41-C6FEBDFE2CEF}">
      <dgm:prSet/>
      <dgm:spPr/>
      <dgm:t>
        <a:bodyPr/>
        <a:lstStyle/>
        <a:p>
          <a:endParaRPr lang="en-US"/>
        </a:p>
      </dgm:t>
    </dgm:pt>
    <dgm:pt modelId="{4248B022-6E0D-4235-A134-BA7A1EDB8676}" type="sibTrans" cxnId="{01C83510-7300-4147-9A41-C6FEBDFE2CEF}">
      <dgm:prSet/>
      <dgm:spPr/>
      <dgm:t>
        <a:bodyPr/>
        <a:lstStyle/>
        <a:p>
          <a:endParaRPr lang="en-US"/>
        </a:p>
      </dgm:t>
    </dgm:pt>
    <dgm:pt modelId="{84FBFF7F-61F5-4772-BCC4-42BE6AEBA2BC}">
      <dgm:prSet/>
      <dgm:spPr/>
      <dgm:t>
        <a:bodyPr/>
        <a:lstStyle/>
        <a:p>
          <a:r>
            <a:rPr lang="en-US"/>
            <a:t>brojanje vitica, </a:t>
          </a:r>
        </a:p>
      </dgm:t>
    </dgm:pt>
    <dgm:pt modelId="{AE3C86DF-29F7-411C-A21E-F58AAFC884C7}" type="parTrans" cxnId="{83CA10AD-89F4-45CC-BB51-14E3509534D5}">
      <dgm:prSet/>
      <dgm:spPr/>
      <dgm:t>
        <a:bodyPr/>
        <a:lstStyle/>
        <a:p>
          <a:endParaRPr lang="en-US"/>
        </a:p>
      </dgm:t>
    </dgm:pt>
    <dgm:pt modelId="{70E46FD5-55E5-4BB8-A209-F8053660154A}" type="sibTrans" cxnId="{83CA10AD-89F4-45CC-BB51-14E3509534D5}">
      <dgm:prSet/>
      <dgm:spPr/>
      <dgm:t>
        <a:bodyPr/>
        <a:lstStyle/>
        <a:p>
          <a:endParaRPr lang="en-US"/>
        </a:p>
      </dgm:t>
    </dgm:pt>
    <dgm:pt modelId="{B31E56A5-BAD2-424B-B7D5-7A07A6464B25}">
      <dgm:prSet/>
      <dgm:spPr/>
      <dgm:t>
        <a:bodyPr/>
        <a:lstStyle/>
        <a:p>
          <a:r>
            <a:rPr lang="en-US"/>
            <a:t>izrada grafikona i tablica u Excelu, </a:t>
          </a:r>
        </a:p>
      </dgm:t>
    </dgm:pt>
    <dgm:pt modelId="{F11B8953-1286-4841-9228-5975B445B73A}" type="parTrans" cxnId="{72D6BB22-CDC8-4C3E-AE2E-1ED3D35D460A}">
      <dgm:prSet/>
      <dgm:spPr/>
      <dgm:t>
        <a:bodyPr/>
        <a:lstStyle/>
        <a:p>
          <a:endParaRPr lang="en-US"/>
        </a:p>
      </dgm:t>
    </dgm:pt>
    <dgm:pt modelId="{265C8B1E-CDCB-4193-89FE-6F9B031FE0D9}" type="sibTrans" cxnId="{72D6BB22-CDC8-4C3E-AE2E-1ED3D35D460A}">
      <dgm:prSet/>
      <dgm:spPr/>
      <dgm:t>
        <a:bodyPr/>
        <a:lstStyle/>
        <a:p>
          <a:endParaRPr lang="en-US"/>
        </a:p>
      </dgm:t>
    </dgm:pt>
    <dgm:pt modelId="{88070ED1-EEFD-4C4A-BC0E-F3959658BE02}">
      <dgm:prSet/>
      <dgm:spPr/>
      <dgm:t>
        <a:bodyPr/>
        <a:lstStyle/>
        <a:p>
          <a:r>
            <a:rPr lang="en-US"/>
            <a:t>izrada plakata i prezentacija rada u PowerPointu.</a:t>
          </a:r>
        </a:p>
      </dgm:t>
    </dgm:pt>
    <dgm:pt modelId="{048DD212-2C0C-430B-9479-EFA9676560DE}" type="parTrans" cxnId="{DD0A458D-1A68-439D-9CD4-A07FAC74798E}">
      <dgm:prSet/>
      <dgm:spPr/>
      <dgm:t>
        <a:bodyPr/>
        <a:lstStyle/>
        <a:p>
          <a:endParaRPr lang="en-US"/>
        </a:p>
      </dgm:t>
    </dgm:pt>
    <dgm:pt modelId="{C313A018-EA4E-42E1-894A-44F8EE030C9C}" type="sibTrans" cxnId="{DD0A458D-1A68-439D-9CD4-A07FAC74798E}">
      <dgm:prSet/>
      <dgm:spPr/>
      <dgm:t>
        <a:bodyPr/>
        <a:lstStyle/>
        <a:p>
          <a:endParaRPr lang="en-US"/>
        </a:p>
      </dgm:t>
    </dgm:pt>
    <dgm:pt modelId="{33238436-F5EA-4435-A96E-963CAA92EC26}" type="pres">
      <dgm:prSet presAssocID="{51F0C6C4-13DA-4D9B-8D74-F70D86FAC45E}" presName="Name0" presStyleCnt="0">
        <dgm:presLayoutVars>
          <dgm:dir/>
          <dgm:resizeHandles val="exact"/>
        </dgm:presLayoutVars>
      </dgm:prSet>
      <dgm:spPr/>
    </dgm:pt>
    <dgm:pt modelId="{94F7C93B-2B32-4D3E-9982-ED3F737E7F0F}" type="pres">
      <dgm:prSet presAssocID="{3EA17AD0-2B49-43D3-841C-97B462F85184}" presName="node" presStyleLbl="node1" presStyleIdx="0" presStyleCnt="8" custLinFactNeighborX="2407">
        <dgm:presLayoutVars>
          <dgm:bulletEnabled val="1"/>
        </dgm:presLayoutVars>
      </dgm:prSet>
      <dgm:spPr/>
    </dgm:pt>
    <dgm:pt modelId="{61D1D30A-1212-4C83-9F3F-79B09D807F1B}" type="pres">
      <dgm:prSet presAssocID="{D95BB810-1CF7-427D-8689-07A9E9D12E7F}" presName="sibTrans" presStyleLbl="sibTrans1D1" presStyleIdx="0" presStyleCnt="7"/>
      <dgm:spPr/>
    </dgm:pt>
    <dgm:pt modelId="{C4A8A795-36AA-4583-816E-B28603D55C55}" type="pres">
      <dgm:prSet presAssocID="{D95BB810-1CF7-427D-8689-07A9E9D12E7F}" presName="connectorText" presStyleLbl="sibTrans1D1" presStyleIdx="0" presStyleCnt="7"/>
      <dgm:spPr/>
    </dgm:pt>
    <dgm:pt modelId="{2FDD70C8-72A2-45BA-B727-1B25EA1997CB}" type="pres">
      <dgm:prSet presAssocID="{6BB428C2-FD88-4878-AE0A-F1061C76B53A}" presName="node" presStyleLbl="node1" presStyleIdx="1" presStyleCnt="8">
        <dgm:presLayoutVars>
          <dgm:bulletEnabled val="1"/>
        </dgm:presLayoutVars>
      </dgm:prSet>
      <dgm:spPr/>
    </dgm:pt>
    <dgm:pt modelId="{0B92EE84-E29D-4679-B3EF-B81DBEE16D14}" type="pres">
      <dgm:prSet presAssocID="{1BEB63E9-0D1B-4D8B-A2F8-8384BCDF4B6C}" presName="sibTrans" presStyleLbl="sibTrans1D1" presStyleIdx="1" presStyleCnt="7"/>
      <dgm:spPr/>
    </dgm:pt>
    <dgm:pt modelId="{ECC5491E-6B65-4989-8C91-D0D61248562D}" type="pres">
      <dgm:prSet presAssocID="{1BEB63E9-0D1B-4D8B-A2F8-8384BCDF4B6C}" presName="connectorText" presStyleLbl="sibTrans1D1" presStyleIdx="1" presStyleCnt="7"/>
      <dgm:spPr/>
    </dgm:pt>
    <dgm:pt modelId="{D34FAB03-81B8-4F96-BF00-372C60659178}" type="pres">
      <dgm:prSet presAssocID="{A471CBB5-EB03-4A75-A39C-428A0C15E834}" presName="node" presStyleLbl="node1" presStyleIdx="2" presStyleCnt="8">
        <dgm:presLayoutVars>
          <dgm:bulletEnabled val="1"/>
        </dgm:presLayoutVars>
      </dgm:prSet>
      <dgm:spPr/>
    </dgm:pt>
    <dgm:pt modelId="{1D97EB66-9384-441D-8236-F050D2386506}" type="pres">
      <dgm:prSet presAssocID="{836BDC18-8575-4918-A846-831BC0132811}" presName="sibTrans" presStyleLbl="sibTrans1D1" presStyleIdx="2" presStyleCnt="7"/>
      <dgm:spPr/>
    </dgm:pt>
    <dgm:pt modelId="{CF159F5E-8E4B-461F-B04B-C2303BBB6CC7}" type="pres">
      <dgm:prSet presAssocID="{836BDC18-8575-4918-A846-831BC0132811}" presName="connectorText" presStyleLbl="sibTrans1D1" presStyleIdx="2" presStyleCnt="7"/>
      <dgm:spPr/>
    </dgm:pt>
    <dgm:pt modelId="{ECE27E57-D0FA-4D24-B172-66568B77FE94}" type="pres">
      <dgm:prSet presAssocID="{AD4FF354-C89E-48E5-B36B-1B12DAAA91CC}" presName="node" presStyleLbl="node1" presStyleIdx="3" presStyleCnt="8">
        <dgm:presLayoutVars>
          <dgm:bulletEnabled val="1"/>
        </dgm:presLayoutVars>
      </dgm:prSet>
      <dgm:spPr/>
    </dgm:pt>
    <dgm:pt modelId="{B9ADEA77-ED9C-43DD-AAF7-5CF4FE4B185F}" type="pres">
      <dgm:prSet presAssocID="{95609791-361F-4C2E-B064-45EBB1055A28}" presName="sibTrans" presStyleLbl="sibTrans1D1" presStyleIdx="3" presStyleCnt="7"/>
      <dgm:spPr/>
    </dgm:pt>
    <dgm:pt modelId="{D3718E73-BE67-4873-B032-E2C474B26D87}" type="pres">
      <dgm:prSet presAssocID="{95609791-361F-4C2E-B064-45EBB1055A28}" presName="connectorText" presStyleLbl="sibTrans1D1" presStyleIdx="3" presStyleCnt="7"/>
      <dgm:spPr/>
    </dgm:pt>
    <dgm:pt modelId="{B0DAEE03-147D-4A34-891D-623C063B3836}" type="pres">
      <dgm:prSet presAssocID="{F61C8BB1-43FE-4AA2-9A0E-F1C69453F41F}" presName="node" presStyleLbl="node1" presStyleIdx="4" presStyleCnt="8">
        <dgm:presLayoutVars>
          <dgm:bulletEnabled val="1"/>
        </dgm:presLayoutVars>
      </dgm:prSet>
      <dgm:spPr/>
    </dgm:pt>
    <dgm:pt modelId="{FAA726C1-4D8F-47FC-B532-F0B6158B249A}" type="pres">
      <dgm:prSet presAssocID="{4248B022-6E0D-4235-A134-BA7A1EDB8676}" presName="sibTrans" presStyleLbl="sibTrans1D1" presStyleIdx="4" presStyleCnt="7"/>
      <dgm:spPr/>
    </dgm:pt>
    <dgm:pt modelId="{4573D8FC-4D4F-4AA8-9B07-A1675401ADF4}" type="pres">
      <dgm:prSet presAssocID="{4248B022-6E0D-4235-A134-BA7A1EDB8676}" presName="connectorText" presStyleLbl="sibTrans1D1" presStyleIdx="4" presStyleCnt="7"/>
      <dgm:spPr/>
    </dgm:pt>
    <dgm:pt modelId="{10FBB73D-FE41-4640-8720-A92341F17E82}" type="pres">
      <dgm:prSet presAssocID="{84FBFF7F-61F5-4772-BCC4-42BE6AEBA2BC}" presName="node" presStyleLbl="node1" presStyleIdx="5" presStyleCnt="8">
        <dgm:presLayoutVars>
          <dgm:bulletEnabled val="1"/>
        </dgm:presLayoutVars>
      </dgm:prSet>
      <dgm:spPr/>
    </dgm:pt>
    <dgm:pt modelId="{028E2E79-A399-4DCD-B76D-DB11622B443C}" type="pres">
      <dgm:prSet presAssocID="{70E46FD5-55E5-4BB8-A209-F8053660154A}" presName="sibTrans" presStyleLbl="sibTrans1D1" presStyleIdx="5" presStyleCnt="7"/>
      <dgm:spPr/>
    </dgm:pt>
    <dgm:pt modelId="{1B1DBDB2-1D11-4190-B592-9C31B8D28E5E}" type="pres">
      <dgm:prSet presAssocID="{70E46FD5-55E5-4BB8-A209-F8053660154A}" presName="connectorText" presStyleLbl="sibTrans1D1" presStyleIdx="5" presStyleCnt="7"/>
      <dgm:spPr/>
    </dgm:pt>
    <dgm:pt modelId="{1A0003D4-9430-4CC0-80F2-E94360397C8C}" type="pres">
      <dgm:prSet presAssocID="{B31E56A5-BAD2-424B-B7D5-7A07A6464B25}" presName="node" presStyleLbl="node1" presStyleIdx="6" presStyleCnt="8">
        <dgm:presLayoutVars>
          <dgm:bulletEnabled val="1"/>
        </dgm:presLayoutVars>
      </dgm:prSet>
      <dgm:spPr/>
    </dgm:pt>
    <dgm:pt modelId="{1284533A-E5F3-43C2-9757-A2E075C665DE}" type="pres">
      <dgm:prSet presAssocID="{265C8B1E-CDCB-4193-89FE-6F9B031FE0D9}" presName="sibTrans" presStyleLbl="sibTrans1D1" presStyleIdx="6" presStyleCnt="7"/>
      <dgm:spPr/>
    </dgm:pt>
    <dgm:pt modelId="{B0655C37-EFC6-44D7-A76F-C59B53784F84}" type="pres">
      <dgm:prSet presAssocID="{265C8B1E-CDCB-4193-89FE-6F9B031FE0D9}" presName="connectorText" presStyleLbl="sibTrans1D1" presStyleIdx="6" presStyleCnt="7"/>
      <dgm:spPr/>
    </dgm:pt>
    <dgm:pt modelId="{058FAD93-06E7-420D-98EC-BACC44B747F7}" type="pres">
      <dgm:prSet presAssocID="{88070ED1-EEFD-4C4A-BC0E-F3959658BE02}" presName="node" presStyleLbl="node1" presStyleIdx="7" presStyleCnt="8">
        <dgm:presLayoutVars>
          <dgm:bulletEnabled val="1"/>
        </dgm:presLayoutVars>
      </dgm:prSet>
      <dgm:spPr/>
    </dgm:pt>
  </dgm:ptLst>
  <dgm:cxnLst>
    <dgm:cxn modelId="{C2609803-85E7-41F8-843D-8BB6343F1537}" type="presOf" srcId="{70E46FD5-55E5-4BB8-A209-F8053660154A}" destId="{028E2E79-A399-4DCD-B76D-DB11622B443C}" srcOrd="0" destOrd="0" presId="urn:microsoft.com/office/officeart/2016/7/layout/RepeatingBendingProcessNew"/>
    <dgm:cxn modelId="{813B4905-8B7F-48A6-A4B0-92049C9D0C6A}" type="presOf" srcId="{AD4FF354-C89E-48E5-B36B-1B12DAAA91CC}" destId="{ECE27E57-D0FA-4D24-B172-66568B77FE94}" srcOrd="0" destOrd="0" presId="urn:microsoft.com/office/officeart/2016/7/layout/RepeatingBendingProcessNew"/>
    <dgm:cxn modelId="{64C4A905-9F99-453E-A623-739560A755C6}" srcId="{51F0C6C4-13DA-4D9B-8D74-F70D86FAC45E}" destId="{AD4FF354-C89E-48E5-B36B-1B12DAAA91CC}" srcOrd="3" destOrd="0" parTransId="{895986E6-A558-4044-A4AA-640B1B6F6583}" sibTransId="{95609791-361F-4C2E-B064-45EBB1055A28}"/>
    <dgm:cxn modelId="{6361FA0F-49B9-4217-AFA0-24861B366891}" type="presOf" srcId="{95609791-361F-4C2E-B064-45EBB1055A28}" destId="{D3718E73-BE67-4873-B032-E2C474B26D87}" srcOrd="1" destOrd="0" presId="urn:microsoft.com/office/officeart/2016/7/layout/RepeatingBendingProcessNew"/>
    <dgm:cxn modelId="{01C83510-7300-4147-9A41-C6FEBDFE2CEF}" srcId="{51F0C6C4-13DA-4D9B-8D74-F70D86FAC45E}" destId="{F61C8BB1-43FE-4AA2-9A0E-F1C69453F41F}" srcOrd="4" destOrd="0" parTransId="{C2206EA3-461C-4E27-B63B-658349EE1A51}" sibTransId="{4248B022-6E0D-4235-A134-BA7A1EDB8676}"/>
    <dgm:cxn modelId="{FD59671F-82ED-4BE6-8C64-90F31770AC14}" type="presOf" srcId="{D95BB810-1CF7-427D-8689-07A9E9D12E7F}" destId="{61D1D30A-1212-4C83-9F3F-79B09D807F1B}" srcOrd="0" destOrd="0" presId="urn:microsoft.com/office/officeart/2016/7/layout/RepeatingBendingProcessNew"/>
    <dgm:cxn modelId="{A2B86A22-414A-4F02-AB5D-781628B80FC8}" srcId="{51F0C6C4-13DA-4D9B-8D74-F70D86FAC45E}" destId="{A471CBB5-EB03-4A75-A39C-428A0C15E834}" srcOrd="2" destOrd="0" parTransId="{AB1A001C-EDFD-4D28-8C2A-6A639DEB1192}" sibTransId="{836BDC18-8575-4918-A846-831BC0132811}"/>
    <dgm:cxn modelId="{72D6BB22-CDC8-4C3E-AE2E-1ED3D35D460A}" srcId="{51F0C6C4-13DA-4D9B-8D74-F70D86FAC45E}" destId="{B31E56A5-BAD2-424B-B7D5-7A07A6464B25}" srcOrd="6" destOrd="0" parTransId="{F11B8953-1286-4841-9228-5975B445B73A}" sibTransId="{265C8B1E-CDCB-4193-89FE-6F9B031FE0D9}"/>
    <dgm:cxn modelId="{2BA1F528-CCE0-4B2A-AC5E-F7DE733FCA9A}" type="presOf" srcId="{836BDC18-8575-4918-A846-831BC0132811}" destId="{CF159F5E-8E4B-461F-B04B-C2303BBB6CC7}" srcOrd="1" destOrd="0" presId="urn:microsoft.com/office/officeart/2016/7/layout/RepeatingBendingProcessNew"/>
    <dgm:cxn modelId="{D662C25F-A75C-4173-A162-D223EE9C2888}" type="presOf" srcId="{D95BB810-1CF7-427D-8689-07A9E9D12E7F}" destId="{C4A8A795-36AA-4583-816E-B28603D55C55}" srcOrd="1" destOrd="0" presId="urn:microsoft.com/office/officeart/2016/7/layout/RepeatingBendingProcessNew"/>
    <dgm:cxn modelId="{F3C08963-A138-4AD5-A31F-3803AE2ADB18}" type="presOf" srcId="{1BEB63E9-0D1B-4D8B-A2F8-8384BCDF4B6C}" destId="{ECC5491E-6B65-4989-8C91-D0D61248562D}" srcOrd="1" destOrd="0" presId="urn:microsoft.com/office/officeart/2016/7/layout/RepeatingBendingProcessNew"/>
    <dgm:cxn modelId="{ED5A6B4A-545B-457B-A1AC-EB10A29E0E76}" type="presOf" srcId="{88070ED1-EEFD-4C4A-BC0E-F3959658BE02}" destId="{058FAD93-06E7-420D-98EC-BACC44B747F7}" srcOrd="0" destOrd="0" presId="urn:microsoft.com/office/officeart/2016/7/layout/RepeatingBendingProcessNew"/>
    <dgm:cxn modelId="{6817EA4D-8896-4DCC-83F2-449FDDBA6218}" type="presOf" srcId="{4248B022-6E0D-4235-A134-BA7A1EDB8676}" destId="{FAA726C1-4D8F-47FC-B532-F0B6158B249A}" srcOrd="0" destOrd="0" presId="urn:microsoft.com/office/officeart/2016/7/layout/RepeatingBendingProcessNew"/>
    <dgm:cxn modelId="{606E4B4F-AE82-464E-B77C-6E8595EDFDB0}" type="presOf" srcId="{95609791-361F-4C2E-B064-45EBB1055A28}" destId="{B9ADEA77-ED9C-43DD-AAF7-5CF4FE4B185F}" srcOrd="0" destOrd="0" presId="urn:microsoft.com/office/officeart/2016/7/layout/RepeatingBendingProcessNew"/>
    <dgm:cxn modelId="{B8AFF351-4593-42D3-8F24-7A19F98B3CA9}" type="presOf" srcId="{1BEB63E9-0D1B-4D8B-A2F8-8384BCDF4B6C}" destId="{0B92EE84-E29D-4679-B3EF-B81DBEE16D14}" srcOrd="0" destOrd="0" presId="urn:microsoft.com/office/officeart/2016/7/layout/RepeatingBendingProcessNew"/>
    <dgm:cxn modelId="{A1E1E279-9935-483B-BFCA-E30D4966B3A9}" type="presOf" srcId="{70E46FD5-55E5-4BB8-A209-F8053660154A}" destId="{1B1DBDB2-1D11-4190-B592-9C31B8D28E5E}" srcOrd="1" destOrd="0" presId="urn:microsoft.com/office/officeart/2016/7/layout/RepeatingBendingProcessNew"/>
    <dgm:cxn modelId="{D226657A-E7F5-41B2-AF1A-F7EC76898BC6}" srcId="{51F0C6C4-13DA-4D9B-8D74-F70D86FAC45E}" destId="{6BB428C2-FD88-4878-AE0A-F1061C76B53A}" srcOrd="1" destOrd="0" parTransId="{47DD5BD5-DA7C-435D-AE4E-8207E4F54060}" sibTransId="{1BEB63E9-0D1B-4D8B-A2F8-8384BCDF4B6C}"/>
    <dgm:cxn modelId="{5E90347D-2BC4-46BA-AF55-BCE19708DDE0}" type="presOf" srcId="{84FBFF7F-61F5-4772-BCC4-42BE6AEBA2BC}" destId="{10FBB73D-FE41-4640-8720-A92341F17E82}" srcOrd="0" destOrd="0" presId="urn:microsoft.com/office/officeart/2016/7/layout/RepeatingBendingProcessNew"/>
    <dgm:cxn modelId="{C7927880-65B2-4BDD-9604-BCD3799FF890}" type="presOf" srcId="{265C8B1E-CDCB-4193-89FE-6F9B031FE0D9}" destId="{B0655C37-EFC6-44D7-A76F-C59B53784F84}" srcOrd="1" destOrd="0" presId="urn:microsoft.com/office/officeart/2016/7/layout/RepeatingBendingProcessNew"/>
    <dgm:cxn modelId="{E23C9884-E977-477D-9F4A-5C942F8B88B7}" type="presOf" srcId="{B31E56A5-BAD2-424B-B7D5-7A07A6464B25}" destId="{1A0003D4-9430-4CC0-80F2-E94360397C8C}" srcOrd="0" destOrd="0" presId="urn:microsoft.com/office/officeart/2016/7/layout/RepeatingBendingProcessNew"/>
    <dgm:cxn modelId="{D9D28288-8ED2-4BCC-B585-7B1A3F374736}" type="presOf" srcId="{4248B022-6E0D-4235-A134-BA7A1EDB8676}" destId="{4573D8FC-4D4F-4AA8-9B07-A1675401ADF4}" srcOrd="1" destOrd="0" presId="urn:microsoft.com/office/officeart/2016/7/layout/RepeatingBendingProcessNew"/>
    <dgm:cxn modelId="{8B28E988-6C37-464D-AED2-B2A225A5A1BD}" srcId="{51F0C6C4-13DA-4D9B-8D74-F70D86FAC45E}" destId="{3EA17AD0-2B49-43D3-841C-97B462F85184}" srcOrd="0" destOrd="0" parTransId="{B9A487F1-AF78-43CA-89A3-4155DED51E26}" sibTransId="{D95BB810-1CF7-427D-8689-07A9E9D12E7F}"/>
    <dgm:cxn modelId="{DD0A458D-1A68-439D-9CD4-A07FAC74798E}" srcId="{51F0C6C4-13DA-4D9B-8D74-F70D86FAC45E}" destId="{88070ED1-EEFD-4C4A-BC0E-F3959658BE02}" srcOrd="7" destOrd="0" parTransId="{048DD212-2C0C-430B-9479-EFA9676560DE}" sibTransId="{C313A018-EA4E-42E1-894A-44F8EE030C9C}"/>
    <dgm:cxn modelId="{81DC8F95-1F85-4810-9974-3DEBDA2965E8}" type="presOf" srcId="{F61C8BB1-43FE-4AA2-9A0E-F1C69453F41F}" destId="{B0DAEE03-147D-4A34-891D-623C063B3836}" srcOrd="0" destOrd="0" presId="urn:microsoft.com/office/officeart/2016/7/layout/RepeatingBendingProcessNew"/>
    <dgm:cxn modelId="{83CA10AD-89F4-45CC-BB51-14E3509534D5}" srcId="{51F0C6C4-13DA-4D9B-8D74-F70D86FAC45E}" destId="{84FBFF7F-61F5-4772-BCC4-42BE6AEBA2BC}" srcOrd="5" destOrd="0" parTransId="{AE3C86DF-29F7-411C-A21E-F58AAFC884C7}" sibTransId="{70E46FD5-55E5-4BB8-A209-F8053660154A}"/>
    <dgm:cxn modelId="{2BA910AE-C697-4D20-8CD2-5C840F011865}" type="presOf" srcId="{6BB428C2-FD88-4878-AE0A-F1061C76B53A}" destId="{2FDD70C8-72A2-45BA-B727-1B25EA1997CB}" srcOrd="0" destOrd="0" presId="urn:microsoft.com/office/officeart/2016/7/layout/RepeatingBendingProcessNew"/>
    <dgm:cxn modelId="{08C06BC3-84FF-4441-8057-355E0E92B7BE}" type="presOf" srcId="{265C8B1E-CDCB-4193-89FE-6F9B031FE0D9}" destId="{1284533A-E5F3-43C2-9757-A2E075C665DE}" srcOrd="0" destOrd="0" presId="urn:microsoft.com/office/officeart/2016/7/layout/RepeatingBendingProcessNew"/>
    <dgm:cxn modelId="{058C41C7-CFAA-4ABB-9664-0FBAEC07BE7B}" type="presOf" srcId="{836BDC18-8575-4918-A846-831BC0132811}" destId="{1D97EB66-9384-441D-8236-F050D2386506}" srcOrd="0" destOrd="0" presId="urn:microsoft.com/office/officeart/2016/7/layout/RepeatingBendingProcessNew"/>
    <dgm:cxn modelId="{0BA515D7-DA97-4E32-917B-1B785F22D811}" type="presOf" srcId="{51F0C6C4-13DA-4D9B-8D74-F70D86FAC45E}" destId="{33238436-F5EA-4435-A96E-963CAA92EC26}" srcOrd="0" destOrd="0" presId="urn:microsoft.com/office/officeart/2016/7/layout/RepeatingBendingProcessNew"/>
    <dgm:cxn modelId="{3B1460DC-044F-43B4-9A21-A0ECC789EC5F}" type="presOf" srcId="{A471CBB5-EB03-4A75-A39C-428A0C15E834}" destId="{D34FAB03-81B8-4F96-BF00-372C60659178}" srcOrd="0" destOrd="0" presId="urn:microsoft.com/office/officeart/2016/7/layout/RepeatingBendingProcessNew"/>
    <dgm:cxn modelId="{188A5AF6-BA74-494B-8DA2-77EA458853FF}" type="presOf" srcId="{3EA17AD0-2B49-43D3-841C-97B462F85184}" destId="{94F7C93B-2B32-4D3E-9982-ED3F737E7F0F}" srcOrd="0" destOrd="0" presId="urn:microsoft.com/office/officeart/2016/7/layout/RepeatingBendingProcessNew"/>
    <dgm:cxn modelId="{F3FE0CB0-2FD5-41DE-BB45-049DEBC039C1}" type="presParOf" srcId="{33238436-F5EA-4435-A96E-963CAA92EC26}" destId="{94F7C93B-2B32-4D3E-9982-ED3F737E7F0F}" srcOrd="0" destOrd="0" presId="urn:microsoft.com/office/officeart/2016/7/layout/RepeatingBendingProcessNew"/>
    <dgm:cxn modelId="{DD59FE83-0621-4906-BB6D-D5C25A68667D}" type="presParOf" srcId="{33238436-F5EA-4435-A96E-963CAA92EC26}" destId="{61D1D30A-1212-4C83-9F3F-79B09D807F1B}" srcOrd="1" destOrd="0" presId="urn:microsoft.com/office/officeart/2016/7/layout/RepeatingBendingProcessNew"/>
    <dgm:cxn modelId="{0662728D-C179-4CFF-970F-EC23A53E0D81}" type="presParOf" srcId="{61D1D30A-1212-4C83-9F3F-79B09D807F1B}" destId="{C4A8A795-36AA-4583-816E-B28603D55C55}" srcOrd="0" destOrd="0" presId="urn:microsoft.com/office/officeart/2016/7/layout/RepeatingBendingProcessNew"/>
    <dgm:cxn modelId="{F03CE61C-D243-4F9B-BE78-3E7AAEFF59E1}" type="presParOf" srcId="{33238436-F5EA-4435-A96E-963CAA92EC26}" destId="{2FDD70C8-72A2-45BA-B727-1B25EA1997CB}" srcOrd="2" destOrd="0" presId="urn:microsoft.com/office/officeart/2016/7/layout/RepeatingBendingProcessNew"/>
    <dgm:cxn modelId="{D0E846D5-0B6E-4775-9B98-3A822FAD3C09}" type="presParOf" srcId="{33238436-F5EA-4435-A96E-963CAA92EC26}" destId="{0B92EE84-E29D-4679-B3EF-B81DBEE16D14}" srcOrd="3" destOrd="0" presId="urn:microsoft.com/office/officeart/2016/7/layout/RepeatingBendingProcessNew"/>
    <dgm:cxn modelId="{2EA19EDE-1F70-47C5-9F11-19730B5CEB1F}" type="presParOf" srcId="{0B92EE84-E29D-4679-B3EF-B81DBEE16D14}" destId="{ECC5491E-6B65-4989-8C91-D0D61248562D}" srcOrd="0" destOrd="0" presId="urn:microsoft.com/office/officeart/2016/7/layout/RepeatingBendingProcessNew"/>
    <dgm:cxn modelId="{CDFB4EF3-1DF2-498D-9E81-09C58C041D45}" type="presParOf" srcId="{33238436-F5EA-4435-A96E-963CAA92EC26}" destId="{D34FAB03-81B8-4F96-BF00-372C60659178}" srcOrd="4" destOrd="0" presId="urn:microsoft.com/office/officeart/2016/7/layout/RepeatingBendingProcessNew"/>
    <dgm:cxn modelId="{A3EF8C0E-6958-435F-95B1-E66B09617818}" type="presParOf" srcId="{33238436-F5EA-4435-A96E-963CAA92EC26}" destId="{1D97EB66-9384-441D-8236-F050D2386506}" srcOrd="5" destOrd="0" presId="urn:microsoft.com/office/officeart/2016/7/layout/RepeatingBendingProcessNew"/>
    <dgm:cxn modelId="{9167CECE-2598-4C3C-8C32-27C7776150EC}" type="presParOf" srcId="{1D97EB66-9384-441D-8236-F050D2386506}" destId="{CF159F5E-8E4B-461F-B04B-C2303BBB6CC7}" srcOrd="0" destOrd="0" presId="urn:microsoft.com/office/officeart/2016/7/layout/RepeatingBendingProcessNew"/>
    <dgm:cxn modelId="{3D417DC2-0F56-420C-B86C-3F7DC9EC403C}" type="presParOf" srcId="{33238436-F5EA-4435-A96E-963CAA92EC26}" destId="{ECE27E57-D0FA-4D24-B172-66568B77FE94}" srcOrd="6" destOrd="0" presId="urn:microsoft.com/office/officeart/2016/7/layout/RepeatingBendingProcessNew"/>
    <dgm:cxn modelId="{07E05C8E-CF90-431D-86D1-B67D24DEE83A}" type="presParOf" srcId="{33238436-F5EA-4435-A96E-963CAA92EC26}" destId="{B9ADEA77-ED9C-43DD-AAF7-5CF4FE4B185F}" srcOrd="7" destOrd="0" presId="urn:microsoft.com/office/officeart/2016/7/layout/RepeatingBendingProcessNew"/>
    <dgm:cxn modelId="{392421CF-8455-4786-9F31-E5261A163991}" type="presParOf" srcId="{B9ADEA77-ED9C-43DD-AAF7-5CF4FE4B185F}" destId="{D3718E73-BE67-4873-B032-E2C474B26D87}" srcOrd="0" destOrd="0" presId="urn:microsoft.com/office/officeart/2016/7/layout/RepeatingBendingProcessNew"/>
    <dgm:cxn modelId="{29D425BD-6B36-457A-8AB2-0415AE4977E1}" type="presParOf" srcId="{33238436-F5EA-4435-A96E-963CAA92EC26}" destId="{B0DAEE03-147D-4A34-891D-623C063B3836}" srcOrd="8" destOrd="0" presId="urn:microsoft.com/office/officeart/2016/7/layout/RepeatingBendingProcessNew"/>
    <dgm:cxn modelId="{E24F220C-2AAE-40CF-BD30-ED3ED27F1AD1}" type="presParOf" srcId="{33238436-F5EA-4435-A96E-963CAA92EC26}" destId="{FAA726C1-4D8F-47FC-B532-F0B6158B249A}" srcOrd="9" destOrd="0" presId="urn:microsoft.com/office/officeart/2016/7/layout/RepeatingBendingProcessNew"/>
    <dgm:cxn modelId="{5A78580B-1677-47E0-A0CA-DC12D1C9BDF3}" type="presParOf" srcId="{FAA726C1-4D8F-47FC-B532-F0B6158B249A}" destId="{4573D8FC-4D4F-4AA8-9B07-A1675401ADF4}" srcOrd="0" destOrd="0" presId="urn:microsoft.com/office/officeart/2016/7/layout/RepeatingBendingProcessNew"/>
    <dgm:cxn modelId="{2B2C81D0-F347-4E19-9BFB-7A19052BB63F}" type="presParOf" srcId="{33238436-F5EA-4435-A96E-963CAA92EC26}" destId="{10FBB73D-FE41-4640-8720-A92341F17E82}" srcOrd="10" destOrd="0" presId="urn:microsoft.com/office/officeart/2016/7/layout/RepeatingBendingProcessNew"/>
    <dgm:cxn modelId="{B0FB0D95-A4CC-41EB-9C6E-FB18F151604D}" type="presParOf" srcId="{33238436-F5EA-4435-A96E-963CAA92EC26}" destId="{028E2E79-A399-4DCD-B76D-DB11622B443C}" srcOrd="11" destOrd="0" presId="urn:microsoft.com/office/officeart/2016/7/layout/RepeatingBendingProcessNew"/>
    <dgm:cxn modelId="{71C6DDE1-8A3C-442F-AE48-B04B68EF3709}" type="presParOf" srcId="{028E2E79-A399-4DCD-B76D-DB11622B443C}" destId="{1B1DBDB2-1D11-4190-B592-9C31B8D28E5E}" srcOrd="0" destOrd="0" presId="urn:microsoft.com/office/officeart/2016/7/layout/RepeatingBendingProcessNew"/>
    <dgm:cxn modelId="{8A37BB63-BF9A-4D0D-B7F5-24DE9A1C7009}" type="presParOf" srcId="{33238436-F5EA-4435-A96E-963CAA92EC26}" destId="{1A0003D4-9430-4CC0-80F2-E94360397C8C}" srcOrd="12" destOrd="0" presId="urn:microsoft.com/office/officeart/2016/7/layout/RepeatingBendingProcessNew"/>
    <dgm:cxn modelId="{77A43407-40A6-479D-B0C3-CB9B6F5BFA32}" type="presParOf" srcId="{33238436-F5EA-4435-A96E-963CAA92EC26}" destId="{1284533A-E5F3-43C2-9757-A2E075C665DE}" srcOrd="13" destOrd="0" presId="urn:microsoft.com/office/officeart/2016/7/layout/RepeatingBendingProcessNew"/>
    <dgm:cxn modelId="{1FF10F73-F98F-45CB-B0C2-E45CDD4DF361}" type="presParOf" srcId="{1284533A-E5F3-43C2-9757-A2E075C665DE}" destId="{B0655C37-EFC6-44D7-A76F-C59B53784F84}" srcOrd="0" destOrd="0" presId="urn:microsoft.com/office/officeart/2016/7/layout/RepeatingBendingProcessNew"/>
    <dgm:cxn modelId="{DA9E7ADF-B8EC-4129-9E1B-1A741B04701A}" type="presParOf" srcId="{33238436-F5EA-4435-A96E-963CAA92EC26}" destId="{058FAD93-06E7-420D-98EC-BACC44B747F7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E83F41-C02E-4419-8EE3-885323E5CAE0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852C7F-6A3E-4F46-AC05-E79AD1EA7142}">
      <dgm:prSet custT="1"/>
      <dgm:spPr/>
      <dgm:t>
        <a:bodyPr/>
        <a:lstStyle/>
        <a:p>
          <a:r>
            <a:rPr lang="hr-HR" sz="1800" dirty="0"/>
            <a:t>s</a:t>
          </a:r>
          <a:r>
            <a:rPr lang="en-US" sz="1800" dirty="0" err="1"/>
            <a:t>jeme</a:t>
          </a:r>
          <a:r>
            <a:rPr lang="en-US" sz="1800" dirty="0"/>
            <a:t> </a:t>
          </a:r>
          <a:r>
            <a:rPr lang="en-US" sz="1800" dirty="0" err="1"/>
            <a:t>graška</a:t>
          </a:r>
          <a:r>
            <a:rPr lang="en-US" sz="1800" dirty="0"/>
            <a:t> </a:t>
          </a:r>
        </a:p>
      </dgm:t>
    </dgm:pt>
    <dgm:pt modelId="{A2158C1F-85B6-4850-8A42-C98A3D1056E1}" type="parTrans" cxnId="{289465BA-7804-4DC3-9A95-36688660FB52}">
      <dgm:prSet/>
      <dgm:spPr/>
      <dgm:t>
        <a:bodyPr/>
        <a:lstStyle/>
        <a:p>
          <a:endParaRPr lang="en-US" sz="1400"/>
        </a:p>
      </dgm:t>
    </dgm:pt>
    <dgm:pt modelId="{D1B39E84-F7E4-4421-B689-6F06914AF5A4}" type="sibTrans" cxnId="{289465BA-7804-4DC3-9A95-36688660FB52}">
      <dgm:prSet/>
      <dgm:spPr/>
      <dgm:t>
        <a:bodyPr/>
        <a:lstStyle/>
        <a:p>
          <a:endParaRPr lang="en-US" sz="1400"/>
        </a:p>
      </dgm:t>
    </dgm:pt>
    <dgm:pt modelId="{8195C430-40B7-4356-929E-7EAA7AC4BE13}">
      <dgm:prSet custT="1"/>
      <dgm:spPr/>
      <dgm:t>
        <a:bodyPr/>
        <a:lstStyle/>
        <a:p>
          <a:r>
            <a:rPr lang="en-US" sz="1800" dirty="0" err="1"/>
            <a:t>drveni</a:t>
          </a:r>
          <a:r>
            <a:rPr lang="en-US" sz="1800" dirty="0"/>
            <a:t> </a:t>
          </a:r>
          <a:r>
            <a:rPr lang="en-US" sz="1800" dirty="0" err="1"/>
            <a:t>štapići</a:t>
          </a:r>
          <a:r>
            <a:rPr lang="en-US" sz="1800" dirty="0"/>
            <a:t> </a:t>
          </a:r>
          <a:r>
            <a:rPr lang="en-US" sz="1800" dirty="0" err="1"/>
            <a:t>visine</a:t>
          </a:r>
          <a:r>
            <a:rPr lang="en-US" sz="1800" dirty="0"/>
            <a:t> 30 cm, </a:t>
          </a:r>
          <a:r>
            <a:rPr lang="en-US" sz="1800" dirty="0" err="1"/>
            <a:t>promjera</a:t>
          </a:r>
          <a:r>
            <a:rPr lang="en-US" sz="1800" dirty="0"/>
            <a:t> 0,5 cm </a:t>
          </a:r>
          <a:r>
            <a:rPr lang="hr-HR" sz="1800" dirty="0"/>
            <a:t>za izradu potpornja</a:t>
          </a:r>
          <a:endParaRPr lang="en-US" sz="1800" dirty="0"/>
        </a:p>
      </dgm:t>
    </dgm:pt>
    <dgm:pt modelId="{A3A79F5E-90AB-4106-86DD-F1F89DFF0127}" type="parTrans" cxnId="{5509E096-9913-4399-9E6B-6C79874227C9}">
      <dgm:prSet/>
      <dgm:spPr/>
      <dgm:t>
        <a:bodyPr/>
        <a:lstStyle/>
        <a:p>
          <a:endParaRPr lang="en-US" sz="1400"/>
        </a:p>
      </dgm:t>
    </dgm:pt>
    <dgm:pt modelId="{86CD7102-8204-49FA-BB9F-C54CA66AD984}" type="sibTrans" cxnId="{5509E096-9913-4399-9E6B-6C79874227C9}">
      <dgm:prSet/>
      <dgm:spPr/>
      <dgm:t>
        <a:bodyPr/>
        <a:lstStyle/>
        <a:p>
          <a:endParaRPr lang="en-US" sz="1400"/>
        </a:p>
      </dgm:t>
    </dgm:pt>
    <dgm:pt modelId="{15E12538-9D6F-48D5-8EB5-37B9D986EB10}">
      <dgm:prSet custT="1"/>
      <dgm:spPr/>
      <dgm:t>
        <a:bodyPr/>
        <a:lstStyle/>
        <a:p>
          <a:r>
            <a:rPr lang="en-US" sz="1800" dirty="0" err="1"/>
            <a:t>tegle</a:t>
          </a:r>
          <a:r>
            <a:rPr lang="en-US" sz="1800" dirty="0"/>
            <a:t> za </a:t>
          </a:r>
          <a:r>
            <a:rPr lang="en-US" sz="1800" dirty="0" err="1"/>
            <a:t>cvijeće</a:t>
          </a:r>
          <a:r>
            <a:rPr lang="en-US" sz="1800" dirty="0"/>
            <a:t> (3) </a:t>
          </a:r>
        </a:p>
      </dgm:t>
    </dgm:pt>
    <dgm:pt modelId="{DE9E9A9B-BD9E-45C2-839D-A2799ADD0731}" type="parTrans" cxnId="{65A62F99-7217-4DDE-902F-61A060D9498A}">
      <dgm:prSet/>
      <dgm:spPr/>
      <dgm:t>
        <a:bodyPr/>
        <a:lstStyle/>
        <a:p>
          <a:endParaRPr lang="en-US" sz="1400"/>
        </a:p>
      </dgm:t>
    </dgm:pt>
    <dgm:pt modelId="{92E484C2-15B8-46AB-AAA8-AA3210F7F310}" type="sibTrans" cxnId="{65A62F99-7217-4DDE-902F-61A060D9498A}">
      <dgm:prSet/>
      <dgm:spPr/>
      <dgm:t>
        <a:bodyPr/>
        <a:lstStyle/>
        <a:p>
          <a:endParaRPr lang="en-US" sz="1400"/>
        </a:p>
      </dgm:t>
    </dgm:pt>
    <dgm:pt modelId="{68E0BEC5-F753-495A-B7DA-33DDF0F77934}">
      <dgm:prSet custT="1"/>
      <dgm:spPr/>
      <dgm:t>
        <a:bodyPr/>
        <a:lstStyle/>
        <a:p>
          <a:r>
            <a:rPr lang="en-US" sz="1800" dirty="0" err="1"/>
            <a:t>zemlja</a:t>
          </a:r>
          <a:r>
            <a:rPr lang="en-US" sz="1800" dirty="0"/>
            <a:t> za </a:t>
          </a:r>
          <a:r>
            <a:rPr lang="en-US" sz="1800" dirty="0" err="1"/>
            <a:t>cvijeće</a:t>
          </a:r>
          <a:r>
            <a:rPr lang="en-US" sz="1800" dirty="0"/>
            <a:t> (10L)</a:t>
          </a:r>
          <a:r>
            <a:rPr lang="hr-HR" sz="1800" dirty="0"/>
            <a:t> i pepeo</a:t>
          </a:r>
          <a:endParaRPr lang="en-US" sz="1800" dirty="0"/>
        </a:p>
      </dgm:t>
    </dgm:pt>
    <dgm:pt modelId="{010A6778-B8E5-436E-B986-C46F8EAEA6A9}" type="parTrans" cxnId="{F14EA35C-1CB5-40BF-AB17-13F7D8F12960}">
      <dgm:prSet/>
      <dgm:spPr/>
      <dgm:t>
        <a:bodyPr/>
        <a:lstStyle/>
        <a:p>
          <a:endParaRPr lang="en-US" sz="1400"/>
        </a:p>
      </dgm:t>
    </dgm:pt>
    <dgm:pt modelId="{CCE8E8F7-A2D2-4435-8BCB-61D794A9908F}" type="sibTrans" cxnId="{F14EA35C-1CB5-40BF-AB17-13F7D8F12960}">
      <dgm:prSet/>
      <dgm:spPr/>
      <dgm:t>
        <a:bodyPr/>
        <a:lstStyle/>
        <a:p>
          <a:endParaRPr lang="en-US" sz="1400"/>
        </a:p>
      </dgm:t>
    </dgm:pt>
    <dgm:pt modelId="{64708552-B74A-4A91-8F8A-5BCCADA92FDA}">
      <dgm:prSet custT="1"/>
      <dgm:spPr/>
      <dgm:t>
        <a:bodyPr/>
        <a:lstStyle/>
        <a:p>
          <a:r>
            <a:rPr lang="en-US" sz="1800" dirty="0" err="1"/>
            <a:t>vodovodna</a:t>
          </a:r>
          <a:r>
            <a:rPr lang="en-US" sz="1800" dirty="0"/>
            <a:t> </a:t>
          </a:r>
          <a:r>
            <a:rPr lang="en-US" sz="1800" dirty="0" err="1"/>
            <a:t>voda</a:t>
          </a:r>
          <a:r>
            <a:rPr lang="en-US" sz="1800" dirty="0"/>
            <a:t> </a:t>
          </a:r>
        </a:p>
      </dgm:t>
    </dgm:pt>
    <dgm:pt modelId="{8B6EC42A-7505-48A2-935C-1194E137DEF7}" type="parTrans" cxnId="{4B5322BA-149C-411D-8C6B-5E82A61EC356}">
      <dgm:prSet/>
      <dgm:spPr/>
      <dgm:t>
        <a:bodyPr/>
        <a:lstStyle/>
        <a:p>
          <a:endParaRPr lang="en-US" sz="1400"/>
        </a:p>
      </dgm:t>
    </dgm:pt>
    <dgm:pt modelId="{495E3250-D20F-403B-994B-AF2E75EACAEE}" type="sibTrans" cxnId="{4B5322BA-149C-411D-8C6B-5E82A61EC356}">
      <dgm:prSet/>
      <dgm:spPr/>
      <dgm:t>
        <a:bodyPr/>
        <a:lstStyle/>
        <a:p>
          <a:endParaRPr lang="en-US" sz="1400"/>
        </a:p>
      </dgm:t>
    </dgm:pt>
    <dgm:pt modelId="{5CF2B0FE-C452-4840-B8B0-BAF6EB4BA09A}">
      <dgm:prSet custT="1"/>
      <dgm:spPr/>
      <dgm:t>
        <a:bodyPr/>
        <a:lstStyle/>
        <a:p>
          <a:r>
            <a:rPr lang="en-US" sz="1800" dirty="0" err="1"/>
            <a:t>micro:bit</a:t>
          </a:r>
          <a:r>
            <a:rPr lang="en-US" sz="1800" dirty="0"/>
            <a:t> </a:t>
          </a:r>
        </a:p>
      </dgm:t>
    </dgm:pt>
    <dgm:pt modelId="{B5C591AB-2A7A-4584-BAD2-D09E41F6442E}" type="parTrans" cxnId="{051DCB04-D3E2-4E86-8A06-F753EAE857AB}">
      <dgm:prSet/>
      <dgm:spPr/>
      <dgm:t>
        <a:bodyPr/>
        <a:lstStyle/>
        <a:p>
          <a:endParaRPr lang="en-US" sz="1400"/>
        </a:p>
      </dgm:t>
    </dgm:pt>
    <dgm:pt modelId="{148F70D7-21C6-4D25-8F67-A6487FB41A23}" type="sibTrans" cxnId="{051DCB04-D3E2-4E86-8A06-F753EAE857AB}">
      <dgm:prSet/>
      <dgm:spPr/>
      <dgm:t>
        <a:bodyPr/>
        <a:lstStyle/>
        <a:p>
          <a:endParaRPr lang="en-US" sz="1400"/>
        </a:p>
      </dgm:t>
    </dgm:pt>
    <dgm:pt modelId="{3DDE54C7-C074-49A7-AC43-CB59BF80F690}">
      <dgm:prSet custT="1"/>
      <dgm:spPr/>
      <dgm:t>
        <a:bodyPr/>
        <a:lstStyle/>
        <a:p>
          <a:r>
            <a:rPr lang="en-US" sz="1800" dirty="0" err="1"/>
            <a:t>sustav</a:t>
          </a:r>
          <a:r>
            <a:rPr lang="en-US" sz="1800" dirty="0"/>
            <a:t> za </a:t>
          </a:r>
          <a:r>
            <a:rPr lang="en-US" sz="1800" dirty="0" err="1"/>
            <a:t>zalijevanje</a:t>
          </a:r>
          <a:r>
            <a:rPr lang="en-US" sz="1800" dirty="0"/>
            <a:t> </a:t>
          </a:r>
          <a:r>
            <a:rPr lang="en-US" sz="1800" dirty="0" err="1"/>
            <a:t>cvijeća</a:t>
          </a:r>
          <a:endParaRPr lang="en-US" sz="1800" dirty="0"/>
        </a:p>
      </dgm:t>
    </dgm:pt>
    <dgm:pt modelId="{B5F7B10A-09EC-440E-8DE2-EC2EA1CFF3BA}" type="parTrans" cxnId="{CA0D2806-2634-4C37-9417-8CCDF5915686}">
      <dgm:prSet/>
      <dgm:spPr/>
      <dgm:t>
        <a:bodyPr/>
        <a:lstStyle/>
        <a:p>
          <a:endParaRPr lang="en-US" sz="1400"/>
        </a:p>
      </dgm:t>
    </dgm:pt>
    <dgm:pt modelId="{4C3D8C57-2517-4A51-8D80-B7FC448DC85D}" type="sibTrans" cxnId="{CA0D2806-2634-4C37-9417-8CCDF5915686}">
      <dgm:prSet/>
      <dgm:spPr/>
      <dgm:t>
        <a:bodyPr/>
        <a:lstStyle/>
        <a:p>
          <a:endParaRPr lang="en-US" sz="1400"/>
        </a:p>
      </dgm:t>
    </dgm:pt>
    <dgm:pt modelId="{F2DA5C1D-C3FE-4DD0-827F-994E95CC47D5}">
      <dgm:prSet custT="1"/>
      <dgm:spPr/>
      <dgm:t>
        <a:bodyPr/>
        <a:lstStyle/>
        <a:p>
          <a:r>
            <a:rPr lang="en-US" sz="1800" dirty="0" err="1"/>
            <a:t>vrtlarske</a:t>
          </a:r>
          <a:r>
            <a:rPr lang="en-US" sz="1800" dirty="0"/>
            <a:t> </a:t>
          </a:r>
          <a:r>
            <a:rPr lang="en-US" sz="1800" dirty="0" err="1"/>
            <a:t>rukavice</a:t>
          </a:r>
          <a:endParaRPr lang="en-US" sz="1800" dirty="0"/>
        </a:p>
      </dgm:t>
    </dgm:pt>
    <dgm:pt modelId="{AAFA498C-2E2F-4101-843F-ADF96ACD3351}" type="parTrans" cxnId="{E3937975-6E1F-4FF4-BC67-A89722A8E8EC}">
      <dgm:prSet/>
      <dgm:spPr/>
      <dgm:t>
        <a:bodyPr/>
        <a:lstStyle/>
        <a:p>
          <a:endParaRPr lang="en-US" sz="1400"/>
        </a:p>
      </dgm:t>
    </dgm:pt>
    <dgm:pt modelId="{704DE1C9-4C7A-4B5E-9621-B262F9C53BC5}" type="sibTrans" cxnId="{E3937975-6E1F-4FF4-BC67-A89722A8E8EC}">
      <dgm:prSet/>
      <dgm:spPr/>
      <dgm:t>
        <a:bodyPr/>
        <a:lstStyle/>
        <a:p>
          <a:endParaRPr lang="en-US" sz="1400"/>
        </a:p>
      </dgm:t>
    </dgm:pt>
    <dgm:pt modelId="{A20E8143-5671-4B1D-B0CA-996038E30589}" type="pres">
      <dgm:prSet presAssocID="{F2E83F41-C02E-4419-8EE3-885323E5CAE0}" presName="vert0" presStyleCnt="0">
        <dgm:presLayoutVars>
          <dgm:dir/>
          <dgm:animOne val="branch"/>
          <dgm:animLvl val="lvl"/>
        </dgm:presLayoutVars>
      </dgm:prSet>
      <dgm:spPr/>
    </dgm:pt>
    <dgm:pt modelId="{6F6E8034-0316-47AB-9CAE-AECFAF3A69CB}" type="pres">
      <dgm:prSet presAssocID="{FD852C7F-6A3E-4F46-AC05-E79AD1EA7142}" presName="thickLine" presStyleLbl="alignNode1" presStyleIdx="0" presStyleCnt="8"/>
      <dgm:spPr/>
    </dgm:pt>
    <dgm:pt modelId="{669CA391-324A-486D-9CD9-DCDD4A4521CE}" type="pres">
      <dgm:prSet presAssocID="{FD852C7F-6A3E-4F46-AC05-E79AD1EA7142}" presName="horz1" presStyleCnt="0"/>
      <dgm:spPr/>
    </dgm:pt>
    <dgm:pt modelId="{500DF14D-230D-48B3-9BE4-A1C153A58CBD}" type="pres">
      <dgm:prSet presAssocID="{FD852C7F-6A3E-4F46-AC05-E79AD1EA7142}" presName="tx1" presStyleLbl="revTx" presStyleIdx="0" presStyleCnt="8"/>
      <dgm:spPr/>
    </dgm:pt>
    <dgm:pt modelId="{86B5084A-1919-410D-9CFB-539C7FB84678}" type="pres">
      <dgm:prSet presAssocID="{FD852C7F-6A3E-4F46-AC05-E79AD1EA7142}" presName="vert1" presStyleCnt="0"/>
      <dgm:spPr/>
    </dgm:pt>
    <dgm:pt modelId="{67803910-C879-4193-82BC-F53B3078A45C}" type="pres">
      <dgm:prSet presAssocID="{8195C430-40B7-4356-929E-7EAA7AC4BE13}" presName="thickLine" presStyleLbl="alignNode1" presStyleIdx="1" presStyleCnt="8"/>
      <dgm:spPr/>
    </dgm:pt>
    <dgm:pt modelId="{B1AFDF23-B6A1-4197-BCD5-1D4A79D56631}" type="pres">
      <dgm:prSet presAssocID="{8195C430-40B7-4356-929E-7EAA7AC4BE13}" presName="horz1" presStyleCnt="0"/>
      <dgm:spPr/>
    </dgm:pt>
    <dgm:pt modelId="{100B9070-48D9-4F60-9406-6F941DCA8982}" type="pres">
      <dgm:prSet presAssocID="{8195C430-40B7-4356-929E-7EAA7AC4BE13}" presName="tx1" presStyleLbl="revTx" presStyleIdx="1" presStyleCnt="8"/>
      <dgm:spPr/>
    </dgm:pt>
    <dgm:pt modelId="{EFED79E4-0413-4B7D-B757-F27B2F454492}" type="pres">
      <dgm:prSet presAssocID="{8195C430-40B7-4356-929E-7EAA7AC4BE13}" presName="vert1" presStyleCnt="0"/>
      <dgm:spPr/>
    </dgm:pt>
    <dgm:pt modelId="{F440CA76-0215-4A19-8CD0-04DA898E7545}" type="pres">
      <dgm:prSet presAssocID="{15E12538-9D6F-48D5-8EB5-37B9D986EB10}" presName="thickLine" presStyleLbl="alignNode1" presStyleIdx="2" presStyleCnt="8"/>
      <dgm:spPr/>
    </dgm:pt>
    <dgm:pt modelId="{E18EAA93-EBED-4060-8CB8-4C71B91F4017}" type="pres">
      <dgm:prSet presAssocID="{15E12538-9D6F-48D5-8EB5-37B9D986EB10}" presName="horz1" presStyleCnt="0"/>
      <dgm:spPr/>
    </dgm:pt>
    <dgm:pt modelId="{D1FF5E01-9F5B-46F7-94B3-3D34759CB0C2}" type="pres">
      <dgm:prSet presAssocID="{15E12538-9D6F-48D5-8EB5-37B9D986EB10}" presName="tx1" presStyleLbl="revTx" presStyleIdx="2" presStyleCnt="8"/>
      <dgm:spPr/>
    </dgm:pt>
    <dgm:pt modelId="{10A16A6D-66ED-4159-AD58-F18D5CBB67B9}" type="pres">
      <dgm:prSet presAssocID="{15E12538-9D6F-48D5-8EB5-37B9D986EB10}" presName="vert1" presStyleCnt="0"/>
      <dgm:spPr/>
    </dgm:pt>
    <dgm:pt modelId="{518A6F1E-0CC1-491C-BF0A-5DE4290D056D}" type="pres">
      <dgm:prSet presAssocID="{68E0BEC5-F753-495A-B7DA-33DDF0F77934}" presName="thickLine" presStyleLbl="alignNode1" presStyleIdx="3" presStyleCnt="8"/>
      <dgm:spPr/>
    </dgm:pt>
    <dgm:pt modelId="{A5ED0E84-C195-490E-B428-B855F5A32713}" type="pres">
      <dgm:prSet presAssocID="{68E0BEC5-F753-495A-B7DA-33DDF0F77934}" presName="horz1" presStyleCnt="0"/>
      <dgm:spPr/>
    </dgm:pt>
    <dgm:pt modelId="{9D868CBE-D92F-4E1F-836D-BE9099AE2248}" type="pres">
      <dgm:prSet presAssocID="{68E0BEC5-F753-495A-B7DA-33DDF0F77934}" presName="tx1" presStyleLbl="revTx" presStyleIdx="3" presStyleCnt="8"/>
      <dgm:spPr/>
    </dgm:pt>
    <dgm:pt modelId="{3F7240A6-3547-4EA6-939F-42F05A785ECF}" type="pres">
      <dgm:prSet presAssocID="{68E0BEC5-F753-495A-B7DA-33DDF0F77934}" presName="vert1" presStyleCnt="0"/>
      <dgm:spPr/>
    </dgm:pt>
    <dgm:pt modelId="{C9BC4D0E-ADFD-4D82-A549-8C906FDB18F2}" type="pres">
      <dgm:prSet presAssocID="{64708552-B74A-4A91-8F8A-5BCCADA92FDA}" presName="thickLine" presStyleLbl="alignNode1" presStyleIdx="4" presStyleCnt="8"/>
      <dgm:spPr/>
    </dgm:pt>
    <dgm:pt modelId="{22E17A06-1BF7-46C1-8E84-6FE6B57AFD8E}" type="pres">
      <dgm:prSet presAssocID="{64708552-B74A-4A91-8F8A-5BCCADA92FDA}" presName="horz1" presStyleCnt="0"/>
      <dgm:spPr/>
    </dgm:pt>
    <dgm:pt modelId="{52D098FF-7ECB-47B0-9C9D-77B2F32A660E}" type="pres">
      <dgm:prSet presAssocID="{64708552-B74A-4A91-8F8A-5BCCADA92FDA}" presName="tx1" presStyleLbl="revTx" presStyleIdx="4" presStyleCnt="8"/>
      <dgm:spPr/>
    </dgm:pt>
    <dgm:pt modelId="{74C74649-6B0B-4E50-9528-678FDEE5F4CE}" type="pres">
      <dgm:prSet presAssocID="{64708552-B74A-4A91-8F8A-5BCCADA92FDA}" presName="vert1" presStyleCnt="0"/>
      <dgm:spPr/>
    </dgm:pt>
    <dgm:pt modelId="{1248ABCB-CBDE-443D-B40C-10D2349AD5E6}" type="pres">
      <dgm:prSet presAssocID="{5CF2B0FE-C452-4840-B8B0-BAF6EB4BA09A}" presName="thickLine" presStyleLbl="alignNode1" presStyleIdx="5" presStyleCnt="8"/>
      <dgm:spPr/>
    </dgm:pt>
    <dgm:pt modelId="{9263C63F-7016-4D0D-B055-5A09308FC897}" type="pres">
      <dgm:prSet presAssocID="{5CF2B0FE-C452-4840-B8B0-BAF6EB4BA09A}" presName="horz1" presStyleCnt="0"/>
      <dgm:spPr/>
    </dgm:pt>
    <dgm:pt modelId="{0EF3FE13-EFC5-412A-9B3F-6DC7D8CE62C4}" type="pres">
      <dgm:prSet presAssocID="{5CF2B0FE-C452-4840-B8B0-BAF6EB4BA09A}" presName="tx1" presStyleLbl="revTx" presStyleIdx="5" presStyleCnt="8"/>
      <dgm:spPr/>
    </dgm:pt>
    <dgm:pt modelId="{D6BB6E6E-BDC9-41BD-852D-DE9B641E4CEF}" type="pres">
      <dgm:prSet presAssocID="{5CF2B0FE-C452-4840-B8B0-BAF6EB4BA09A}" presName="vert1" presStyleCnt="0"/>
      <dgm:spPr/>
    </dgm:pt>
    <dgm:pt modelId="{B94BE994-7B5F-45BD-9F1D-5EE143741745}" type="pres">
      <dgm:prSet presAssocID="{3DDE54C7-C074-49A7-AC43-CB59BF80F690}" presName="thickLine" presStyleLbl="alignNode1" presStyleIdx="6" presStyleCnt="8"/>
      <dgm:spPr/>
    </dgm:pt>
    <dgm:pt modelId="{F9C3C803-B8BD-4C54-AB23-519DFF6FAE73}" type="pres">
      <dgm:prSet presAssocID="{3DDE54C7-C074-49A7-AC43-CB59BF80F690}" presName="horz1" presStyleCnt="0"/>
      <dgm:spPr/>
    </dgm:pt>
    <dgm:pt modelId="{FBFD587A-8196-40BF-90CE-60E22CCA6EFF}" type="pres">
      <dgm:prSet presAssocID="{3DDE54C7-C074-49A7-AC43-CB59BF80F690}" presName="tx1" presStyleLbl="revTx" presStyleIdx="6" presStyleCnt="8"/>
      <dgm:spPr/>
    </dgm:pt>
    <dgm:pt modelId="{C29B3CF4-6154-4697-89F4-A3A9C8A92E87}" type="pres">
      <dgm:prSet presAssocID="{3DDE54C7-C074-49A7-AC43-CB59BF80F690}" presName="vert1" presStyleCnt="0"/>
      <dgm:spPr/>
    </dgm:pt>
    <dgm:pt modelId="{4C9F09BA-D97C-4D69-AF5D-9AED6EA4C6CA}" type="pres">
      <dgm:prSet presAssocID="{F2DA5C1D-C3FE-4DD0-827F-994E95CC47D5}" presName="thickLine" presStyleLbl="alignNode1" presStyleIdx="7" presStyleCnt="8"/>
      <dgm:spPr/>
    </dgm:pt>
    <dgm:pt modelId="{0EAECD64-2B9F-4A89-B87D-FCBEFE99952E}" type="pres">
      <dgm:prSet presAssocID="{F2DA5C1D-C3FE-4DD0-827F-994E95CC47D5}" presName="horz1" presStyleCnt="0"/>
      <dgm:spPr/>
    </dgm:pt>
    <dgm:pt modelId="{B6B1B59D-9F7C-4FD7-ACAB-0384B30FD84C}" type="pres">
      <dgm:prSet presAssocID="{F2DA5C1D-C3FE-4DD0-827F-994E95CC47D5}" presName="tx1" presStyleLbl="revTx" presStyleIdx="7" presStyleCnt="8"/>
      <dgm:spPr/>
    </dgm:pt>
    <dgm:pt modelId="{2C2EEE04-D0E3-4B56-8845-22B90F2E9C24}" type="pres">
      <dgm:prSet presAssocID="{F2DA5C1D-C3FE-4DD0-827F-994E95CC47D5}" presName="vert1" presStyleCnt="0"/>
      <dgm:spPr/>
    </dgm:pt>
  </dgm:ptLst>
  <dgm:cxnLst>
    <dgm:cxn modelId="{051DCB04-D3E2-4E86-8A06-F753EAE857AB}" srcId="{F2E83F41-C02E-4419-8EE3-885323E5CAE0}" destId="{5CF2B0FE-C452-4840-B8B0-BAF6EB4BA09A}" srcOrd="5" destOrd="0" parTransId="{B5C591AB-2A7A-4584-BAD2-D09E41F6442E}" sibTransId="{148F70D7-21C6-4D25-8F67-A6487FB41A23}"/>
    <dgm:cxn modelId="{CA0D2806-2634-4C37-9417-8CCDF5915686}" srcId="{F2E83F41-C02E-4419-8EE3-885323E5CAE0}" destId="{3DDE54C7-C074-49A7-AC43-CB59BF80F690}" srcOrd="6" destOrd="0" parTransId="{B5F7B10A-09EC-440E-8DE2-EC2EA1CFF3BA}" sibTransId="{4C3D8C57-2517-4A51-8D80-B7FC448DC85D}"/>
    <dgm:cxn modelId="{E4752913-99C0-49C6-935C-99B3F7FFD6EC}" type="presOf" srcId="{3DDE54C7-C074-49A7-AC43-CB59BF80F690}" destId="{FBFD587A-8196-40BF-90CE-60E22CCA6EFF}" srcOrd="0" destOrd="0" presId="urn:microsoft.com/office/officeart/2008/layout/LinedList"/>
    <dgm:cxn modelId="{4C2E942B-07A3-4DB2-862C-672531193614}" type="presOf" srcId="{F2DA5C1D-C3FE-4DD0-827F-994E95CC47D5}" destId="{B6B1B59D-9F7C-4FD7-ACAB-0384B30FD84C}" srcOrd="0" destOrd="0" presId="urn:microsoft.com/office/officeart/2008/layout/LinedList"/>
    <dgm:cxn modelId="{F14EA35C-1CB5-40BF-AB17-13F7D8F12960}" srcId="{F2E83F41-C02E-4419-8EE3-885323E5CAE0}" destId="{68E0BEC5-F753-495A-B7DA-33DDF0F77934}" srcOrd="3" destOrd="0" parTransId="{010A6778-B8E5-436E-B986-C46F8EAEA6A9}" sibTransId="{CCE8E8F7-A2D2-4435-8BCB-61D794A9908F}"/>
    <dgm:cxn modelId="{F394305F-4CAE-478A-A578-BD62A0ACA702}" type="presOf" srcId="{FD852C7F-6A3E-4F46-AC05-E79AD1EA7142}" destId="{500DF14D-230D-48B3-9BE4-A1C153A58CBD}" srcOrd="0" destOrd="0" presId="urn:microsoft.com/office/officeart/2008/layout/LinedList"/>
    <dgm:cxn modelId="{1930B770-F264-49D2-BFBF-B9E675BA6A55}" type="presOf" srcId="{15E12538-9D6F-48D5-8EB5-37B9D986EB10}" destId="{D1FF5E01-9F5B-46F7-94B3-3D34759CB0C2}" srcOrd="0" destOrd="0" presId="urn:microsoft.com/office/officeart/2008/layout/LinedList"/>
    <dgm:cxn modelId="{E3937975-6E1F-4FF4-BC67-A89722A8E8EC}" srcId="{F2E83F41-C02E-4419-8EE3-885323E5CAE0}" destId="{F2DA5C1D-C3FE-4DD0-827F-994E95CC47D5}" srcOrd="7" destOrd="0" parTransId="{AAFA498C-2E2F-4101-843F-ADF96ACD3351}" sibTransId="{704DE1C9-4C7A-4B5E-9621-B262F9C53BC5}"/>
    <dgm:cxn modelId="{FC88D78F-A5C4-4473-AE42-196D7C0E03E2}" type="presOf" srcId="{5CF2B0FE-C452-4840-B8B0-BAF6EB4BA09A}" destId="{0EF3FE13-EFC5-412A-9B3F-6DC7D8CE62C4}" srcOrd="0" destOrd="0" presId="urn:microsoft.com/office/officeart/2008/layout/LinedList"/>
    <dgm:cxn modelId="{20899191-E523-4346-9358-2D788C68271D}" type="presOf" srcId="{68E0BEC5-F753-495A-B7DA-33DDF0F77934}" destId="{9D868CBE-D92F-4E1F-836D-BE9099AE2248}" srcOrd="0" destOrd="0" presId="urn:microsoft.com/office/officeart/2008/layout/LinedList"/>
    <dgm:cxn modelId="{5509E096-9913-4399-9E6B-6C79874227C9}" srcId="{F2E83F41-C02E-4419-8EE3-885323E5CAE0}" destId="{8195C430-40B7-4356-929E-7EAA7AC4BE13}" srcOrd="1" destOrd="0" parTransId="{A3A79F5E-90AB-4106-86DD-F1F89DFF0127}" sibTransId="{86CD7102-8204-49FA-BB9F-C54CA66AD984}"/>
    <dgm:cxn modelId="{65A62F99-7217-4DDE-902F-61A060D9498A}" srcId="{F2E83F41-C02E-4419-8EE3-885323E5CAE0}" destId="{15E12538-9D6F-48D5-8EB5-37B9D986EB10}" srcOrd="2" destOrd="0" parTransId="{DE9E9A9B-BD9E-45C2-839D-A2799ADD0731}" sibTransId="{92E484C2-15B8-46AB-AAA8-AA3210F7F310}"/>
    <dgm:cxn modelId="{4B5322BA-149C-411D-8C6B-5E82A61EC356}" srcId="{F2E83F41-C02E-4419-8EE3-885323E5CAE0}" destId="{64708552-B74A-4A91-8F8A-5BCCADA92FDA}" srcOrd="4" destOrd="0" parTransId="{8B6EC42A-7505-48A2-935C-1194E137DEF7}" sibTransId="{495E3250-D20F-403B-994B-AF2E75EACAEE}"/>
    <dgm:cxn modelId="{289465BA-7804-4DC3-9A95-36688660FB52}" srcId="{F2E83F41-C02E-4419-8EE3-885323E5CAE0}" destId="{FD852C7F-6A3E-4F46-AC05-E79AD1EA7142}" srcOrd="0" destOrd="0" parTransId="{A2158C1F-85B6-4850-8A42-C98A3D1056E1}" sibTransId="{D1B39E84-F7E4-4421-B689-6F06914AF5A4}"/>
    <dgm:cxn modelId="{9B213ABC-DFD6-47DB-BCDA-C1483905170D}" type="presOf" srcId="{64708552-B74A-4A91-8F8A-5BCCADA92FDA}" destId="{52D098FF-7ECB-47B0-9C9D-77B2F32A660E}" srcOrd="0" destOrd="0" presId="urn:microsoft.com/office/officeart/2008/layout/LinedList"/>
    <dgm:cxn modelId="{6E3E20F4-DCA7-48C1-A2BE-964F11B260F5}" type="presOf" srcId="{F2E83F41-C02E-4419-8EE3-885323E5CAE0}" destId="{A20E8143-5671-4B1D-B0CA-996038E30589}" srcOrd="0" destOrd="0" presId="urn:microsoft.com/office/officeart/2008/layout/LinedList"/>
    <dgm:cxn modelId="{0FC84DF9-9765-4298-8F51-38E9C842F844}" type="presOf" srcId="{8195C430-40B7-4356-929E-7EAA7AC4BE13}" destId="{100B9070-48D9-4F60-9406-6F941DCA8982}" srcOrd="0" destOrd="0" presId="urn:microsoft.com/office/officeart/2008/layout/LinedList"/>
    <dgm:cxn modelId="{575FBCE6-FAF2-4849-A06A-59127FA0C4AA}" type="presParOf" srcId="{A20E8143-5671-4B1D-B0CA-996038E30589}" destId="{6F6E8034-0316-47AB-9CAE-AECFAF3A69CB}" srcOrd="0" destOrd="0" presId="urn:microsoft.com/office/officeart/2008/layout/LinedList"/>
    <dgm:cxn modelId="{AA97A030-F3C7-475F-8A64-D2BF732A8282}" type="presParOf" srcId="{A20E8143-5671-4B1D-B0CA-996038E30589}" destId="{669CA391-324A-486D-9CD9-DCDD4A4521CE}" srcOrd="1" destOrd="0" presId="urn:microsoft.com/office/officeart/2008/layout/LinedList"/>
    <dgm:cxn modelId="{3BCCF55E-19FF-458C-BDF3-2F9F5E7A82FF}" type="presParOf" srcId="{669CA391-324A-486D-9CD9-DCDD4A4521CE}" destId="{500DF14D-230D-48B3-9BE4-A1C153A58CBD}" srcOrd="0" destOrd="0" presId="urn:microsoft.com/office/officeart/2008/layout/LinedList"/>
    <dgm:cxn modelId="{327D8719-2372-4CD6-BA7A-18EDF274E9A4}" type="presParOf" srcId="{669CA391-324A-486D-9CD9-DCDD4A4521CE}" destId="{86B5084A-1919-410D-9CFB-539C7FB84678}" srcOrd="1" destOrd="0" presId="urn:microsoft.com/office/officeart/2008/layout/LinedList"/>
    <dgm:cxn modelId="{FEC328D1-97FC-4906-A1D4-B3937B45B564}" type="presParOf" srcId="{A20E8143-5671-4B1D-B0CA-996038E30589}" destId="{67803910-C879-4193-82BC-F53B3078A45C}" srcOrd="2" destOrd="0" presId="urn:microsoft.com/office/officeart/2008/layout/LinedList"/>
    <dgm:cxn modelId="{F5D37A71-F643-44B0-9E63-EE906E7D8BB8}" type="presParOf" srcId="{A20E8143-5671-4B1D-B0CA-996038E30589}" destId="{B1AFDF23-B6A1-4197-BCD5-1D4A79D56631}" srcOrd="3" destOrd="0" presId="urn:microsoft.com/office/officeart/2008/layout/LinedList"/>
    <dgm:cxn modelId="{52C2F528-160B-4509-8C9F-57CB283EEC27}" type="presParOf" srcId="{B1AFDF23-B6A1-4197-BCD5-1D4A79D56631}" destId="{100B9070-48D9-4F60-9406-6F941DCA8982}" srcOrd="0" destOrd="0" presId="urn:microsoft.com/office/officeart/2008/layout/LinedList"/>
    <dgm:cxn modelId="{112A179C-956F-4E5C-BF88-D9E3DE43C928}" type="presParOf" srcId="{B1AFDF23-B6A1-4197-BCD5-1D4A79D56631}" destId="{EFED79E4-0413-4B7D-B757-F27B2F454492}" srcOrd="1" destOrd="0" presId="urn:microsoft.com/office/officeart/2008/layout/LinedList"/>
    <dgm:cxn modelId="{CC0DA0F3-0B3B-4CAD-A25D-96AE9FB89118}" type="presParOf" srcId="{A20E8143-5671-4B1D-B0CA-996038E30589}" destId="{F440CA76-0215-4A19-8CD0-04DA898E7545}" srcOrd="4" destOrd="0" presId="urn:microsoft.com/office/officeart/2008/layout/LinedList"/>
    <dgm:cxn modelId="{7EFB5E07-4C4C-4077-89E7-19CD435F0289}" type="presParOf" srcId="{A20E8143-5671-4B1D-B0CA-996038E30589}" destId="{E18EAA93-EBED-4060-8CB8-4C71B91F4017}" srcOrd="5" destOrd="0" presId="urn:microsoft.com/office/officeart/2008/layout/LinedList"/>
    <dgm:cxn modelId="{F8E58EDC-47B5-4F6B-80C1-4E1D96BE7A98}" type="presParOf" srcId="{E18EAA93-EBED-4060-8CB8-4C71B91F4017}" destId="{D1FF5E01-9F5B-46F7-94B3-3D34759CB0C2}" srcOrd="0" destOrd="0" presId="urn:microsoft.com/office/officeart/2008/layout/LinedList"/>
    <dgm:cxn modelId="{2193F502-F201-4F7E-A27D-571055CA8874}" type="presParOf" srcId="{E18EAA93-EBED-4060-8CB8-4C71B91F4017}" destId="{10A16A6D-66ED-4159-AD58-F18D5CBB67B9}" srcOrd="1" destOrd="0" presId="urn:microsoft.com/office/officeart/2008/layout/LinedList"/>
    <dgm:cxn modelId="{91E618F1-274F-4B67-B161-86BCFF94231C}" type="presParOf" srcId="{A20E8143-5671-4B1D-B0CA-996038E30589}" destId="{518A6F1E-0CC1-491C-BF0A-5DE4290D056D}" srcOrd="6" destOrd="0" presId="urn:microsoft.com/office/officeart/2008/layout/LinedList"/>
    <dgm:cxn modelId="{C6E6EA4C-DC66-46BF-B4A1-B77E130959D4}" type="presParOf" srcId="{A20E8143-5671-4B1D-B0CA-996038E30589}" destId="{A5ED0E84-C195-490E-B428-B855F5A32713}" srcOrd="7" destOrd="0" presId="urn:microsoft.com/office/officeart/2008/layout/LinedList"/>
    <dgm:cxn modelId="{C6706961-B198-418B-BD1C-D1C6D695253A}" type="presParOf" srcId="{A5ED0E84-C195-490E-B428-B855F5A32713}" destId="{9D868CBE-D92F-4E1F-836D-BE9099AE2248}" srcOrd="0" destOrd="0" presId="urn:microsoft.com/office/officeart/2008/layout/LinedList"/>
    <dgm:cxn modelId="{4CCC6A1A-03E0-463D-BB71-7EC85FA29A55}" type="presParOf" srcId="{A5ED0E84-C195-490E-B428-B855F5A32713}" destId="{3F7240A6-3547-4EA6-939F-42F05A785ECF}" srcOrd="1" destOrd="0" presId="urn:microsoft.com/office/officeart/2008/layout/LinedList"/>
    <dgm:cxn modelId="{9A2E4D98-7021-4DC8-935D-15B8E0734166}" type="presParOf" srcId="{A20E8143-5671-4B1D-B0CA-996038E30589}" destId="{C9BC4D0E-ADFD-4D82-A549-8C906FDB18F2}" srcOrd="8" destOrd="0" presId="urn:microsoft.com/office/officeart/2008/layout/LinedList"/>
    <dgm:cxn modelId="{B0C93161-FDD2-468D-995A-847AAE0474E6}" type="presParOf" srcId="{A20E8143-5671-4B1D-B0CA-996038E30589}" destId="{22E17A06-1BF7-46C1-8E84-6FE6B57AFD8E}" srcOrd="9" destOrd="0" presId="urn:microsoft.com/office/officeart/2008/layout/LinedList"/>
    <dgm:cxn modelId="{532C78FA-CF1F-4E86-A626-97C4F3E8723E}" type="presParOf" srcId="{22E17A06-1BF7-46C1-8E84-6FE6B57AFD8E}" destId="{52D098FF-7ECB-47B0-9C9D-77B2F32A660E}" srcOrd="0" destOrd="0" presId="urn:microsoft.com/office/officeart/2008/layout/LinedList"/>
    <dgm:cxn modelId="{DA00D73E-B0C6-486E-9725-489E99384792}" type="presParOf" srcId="{22E17A06-1BF7-46C1-8E84-6FE6B57AFD8E}" destId="{74C74649-6B0B-4E50-9528-678FDEE5F4CE}" srcOrd="1" destOrd="0" presId="urn:microsoft.com/office/officeart/2008/layout/LinedList"/>
    <dgm:cxn modelId="{209600FB-0346-425A-B4C2-68B0E6A527C9}" type="presParOf" srcId="{A20E8143-5671-4B1D-B0CA-996038E30589}" destId="{1248ABCB-CBDE-443D-B40C-10D2349AD5E6}" srcOrd="10" destOrd="0" presId="urn:microsoft.com/office/officeart/2008/layout/LinedList"/>
    <dgm:cxn modelId="{897EFC19-3106-49FE-8098-FD817761B3E1}" type="presParOf" srcId="{A20E8143-5671-4B1D-B0CA-996038E30589}" destId="{9263C63F-7016-4D0D-B055-5A09308FC897}" srcOrd="11" destOrd="0" presId="urn:microsoft.com/office/officeart/2008/layout/LinedList"/>
    <dgm:cxn modelId="{F5734835-8051-42B9-879C-FB5AD7C7DF25}" type="presParOf" srcId="{9263C63F-7016-4D0D-B055-5A09308FC897}" destId="{0EF3FE13-EFC5-412A-9B3F-6DC7D8CE62C4}" srcOrd="0" destOrd="0" presId="urn:microsoft.com/office/officeart/2008/layout/LinedList"/>
    <dgm:cxn modelId="{2E83A6E1-1E87-4DEC-B9E7-C8F1F859531E}" type="presParOf" srcId="{9263C63F-7016-4D0D-B055-5A09308FC897}" destId="{D6BB6E6E-BDC9-41BD-852D-DE9B641E4CEF}" srcOrd="1" destOrd="0" presId="urn:microsoft.com/office/officeart/2008/layout/LinedList"/>
    <dgm:cxn modelId="{AAF143D6-5796-41BA-87E3-D63D76FE7D5F}" type="presParOf" srcId="{A20E8143-5671-4B1D-B0CA-996038E30589}" destId="{B94BE994-7B5F-45BD-9F1D-5EE143741745}" srcOrd="12" destOrd="0" presId="urn:microsoft.com/office/officeart/2008/layout/LinedList"/>
    <dgm:cxn modelId="{55350F9B-2779-4A4E-848E-E8EDF4A1CFB4}" type="presParOf" srcId="{A20E8143-5671-4B1D-B0CA-996038E30589}" destId="{F9C3C803-B8BD-4C54-AB23-519DFF6FAE73}" srcOrd="13" destOrd="0" presId="urn:microsoft.com/office/officeart/2008/layout/LinedList"/>
    <dgm:cxn modelId="{172CCDBD-BA55-4426-9F21-D7E30124146D}" type="presParOf" srcId="{F9C3C803-B8BD-4C54-AB23-519DFF6FAE73}" destId="{FBFD587A-8196-40BF-90CE-60E22CCA6EFF}" srcOrd="0" destOrd="0" presId="urn:microsoft.com/office/officeart/2008/layout/LinedList"/>
    <dgm:cxn modelId="{B49CF449-B8AD-4BC2-B623-DAF554FCE304}" type="presParOf" srcId="{F9C3C803-B8BD-4C54-AB23-519DFF6FAE73}" destId="{C29B3CF4-6154-4697-89F4-A3A9C8A92E87}" srcOrd="1" destOrd="0" presId="urn:microsoft.com/office/officeart/2008/layout/LinedList"/>
    <dgm:cxn modelId="{D0AE5C23-CE63-4971-A226-87CFB58CBFE0}" type="presParOf" srcId="{A20E8143-5671-4B1D-B0CA-996038E30589}" destId="{4C9F09BA-D97C-4D69-AF5D-9AED6EA4C6CA}" srcOrd="14" destOrd="0" presId="urn:microsoft.com/office/officeart/2008/layout/LinedList"/>
    <dgm:cxn modelId="{3818C4D8-6A1B-4FB2-A487-A97DE4B1DCA9}" type="presParOf" srcId="{A20E8143-5671-4B1D-B0CA-996038E30589}" destId="{0EAECD64-2B9F-4A89-B87D-FCBEFE99952E}" srcOrd="15" destOrd="0" presId="urn:microsoft.com/office/officeart/2008/layout/LinedList"/>
    <dgm:cxn modelId="{7CA7EA71-2A57-4904-AF5F-60FABA4E297D}" type="presParOf" srcId="{0EAECD64-2B9F-4A89-B87D-FCBEFE99952E}" destId="{B6B1B59D-9F7C-4FD7-ACAB-0384B30FD84C}" srcOrd="0" destOrd="0" presId="urn:microsoft.com/office/officeart/2008/layout/LinedList"/>
    <dgm:cxn modelId="{028EB8E6-E6BA-4E36-85E0-D6696F5ECA44}" type="presParOf" srcId="{0EAECD64-2B9F-4A89-B87D-FCBEFE99952E}" destId="{2C2EEE04-D0E3-4B56-8845-22B90F2E9C2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068AA-DCF8-4DAE-9FF9-6E739C93B2C1}" type="doc">
      <dgm:prSet loTypeId="urn:microsoft.com/office/officeart/2005/8/layout/vProcess5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692C209-3C5F-4D93-BDAA-FDD5FF0F4523}">
      <dgm:prSet custT="1"/>
      <dgm:spPr/>
      <dgm:t>
        <a:bodyPr/>
        <a:lstStyle/>
        <a:p>
          <a:r>
            <a:rPr lang="en-US" sz="1700" dirty="0" err="1"/>
            <a:t>Grašak</a:t>
          </a:r>
          <a:r>
            <a:rPr lang="en-US" sz="1700" dirty="0"/>
            <a:t> se </a:t>
          </a:r>
          <a:r>
            <a:rPr lang="en-US" sz="1700" dirty="0" err="1"/>
            <a:t>posije</a:t>
          </a:r>
          <a:r>
            <a:rPr lang="en-US" sz="1700" dirty="0"/>
            <a:t> u </a:t>
          </a:r>
          <a:r>
            <a:rPr lang="en-US" sz="1700" dirty="0" err="1"/>
            <a:t>teglice</a:t>
          </a:r>
          <a:r>
            <a:rPr lang="en-US" sz="1700" dirty="0"/>
            <a:t>. </a:t>
          </a:r>
        </a:p>
      </dgm:t>
    </dgm:pt>
    <dgm:pt modelId="{842396A1-7CA4-487B-B9EA-5D5285F33705}" type="parTrans" cxnId="{34016B59-B321-4A53-A4C0-E5ED31C1B381}">
      <dgm:prSet/>
      <dgm:spPr/>
      <dgm:t>
        <a:bodyPr/>
        <a:lstStyle/>
        <a:p>
          <a:endParaRPr lang="en-US" sz="1600"/>
        </a:p>
      </dgm:t>
    </dgm:pt>
    <dgm:pt modelId="{41561842-DF2B-4862-AE37-A31473637A5C}" type="sibTrans" cxnId="{34016B59-B321-4A53-A4C0-E5ED31C1B381}">
      <dgm:prSet phldrT="1" custT="1"/>
      <dgm:spPr/>
      <dgm:t>
        <a:bodyPr/>
        <a:lstStyle/>
        <a:p>
          <a:endParaRPr lang="en-US" sz="1700"/>
        </a:p>
      </dgm:t>
    </dgm:pt>
    <dgm:pt modelId="{0A8C4155-D049-4485-9AAE-0B749AB6A7E7}">
      <dgm:prSet custT="1"/>
      <dgm:spPr/>
      <dgm:t>
        <a:bodyPr/>
        <a:lstStyle/>
        <a:p>
          <a:r>
            <a:rPr lang="en-US" sz="1700" dirty="0"/>
            <a:t>U </a:t>
          </a:r>
          <a:r>
            <a:rPr lang="en-US" sz="1700" dirty="0" err="1"/>
            <a:t>prvu</a:t>
          </a:r>
          <a:r>
            <a:rPr lang="en-US" sz="1700" dirty="0"/>
            <a:t> se </a:t>
          </a:r>
          <a:r>
            <a:rPr lang="en-US" sz="1700" dirty="0" err="1"/>
            <a:t>teglicu</a:t>
          </a:r>
          <a:r>
            <a:rPr lang="en-US" sz="1700" dirty="0"/>
            <a:t> </a:t>
          </a:r>
          <a:r>
            <a:rPr lang="en-US" sz="1700" dirty="0" err="1"/>
            <a:t>stav</a:t>
          </a:r>
          <a:r>
            <a:rPr lang="hr-HR" sz="1700" dirty="0"/>
            <a:t>e</a:t>
          </a:r>
          <a:r>
            <a:rPr lang="en-US" sz="1700" dirty="0"/>
            <a:t> </a:t>
          </a:r>
          <a:r>
            <a:rPr lang="en-US" sz="1700" dirty="0" err="1"/>
            <a:t>štapić</a:t>
          </a:r>
          <a:r>
            <a:rPr lang="hr-HR" sz="1700" dirty="0"/>
            <a:t>i</a:t>
          </a:r>
          <a:r>
            <a:rPr lang="en-US" sz="1700" dirty="0"/>
            <a:t> </a:t>
          </a:r>
          <a:r>
            <a:rPr lang="en-US" sz="1700" dirty="0" err="1"/>
            <a:t>po</a:t>
          </a:r>
          <a:r>
            <a:rPr lang="en-US" sz="1700" dirty="0"/>
            <a:t> </a:t>
          </a:r>
          <a:r>
            <a:rPr lang="en-US" sz="1700" dirty="0" err="1"/>
            <a:t>kojoj</a:t>
          </a:r>
          <a:r>
            <a:rPr lang="en-US" sz="1700" dirty="0"/>
            <a:t> se </a:t>
          </a:r>
          <a:r>
            <a:rPr lang="en-US" sz="1700" dirty="0" err="1"/>
            <a:t>grašak</a:t>
          </a:r>
          <a:r>
            <a:rPr lang="en-US" sz="1700" dirty="0"/>
            <a:t> </a:t>
          </a:r>
          <a:r>
            <a:rPr lang="en-US" sz="1700" dirty="0" err="1"/>
            <a:t>uspinje</a:t>
          </a:r>
          <a:r>
            <a:rPr lang="en-US" sz="1700" dirty="0"/>
            <a:t>, u </a:t>
          </a:r>
          <a:r>
            <a:rPr lang="en-US" sz="1700" dirty="0" err="1"/>
            <a:t>drugu</a:t>
          </a:r>
          <a:r>
            <a:rPr lang="en-US" sz="1700" dirty="0"/>
            <a:t> se stave </a:t>
          </a:r>
          <a:r>
            <a:rPr lang="en-US" sz="1700" dirty="0" err="1"/>
            <a:t>ljestvice</a:t>
          </a:r>
          <a:r>
            <a:rPr lang="en-US" sz="1700" dirty="0"/>
            <a:t>, a u </a:t>
          </a:r>
          <a:r>
            <a:rPr lang="en-US" sz="1700" dirty="0" err="1"/>
            <a:t>treću</a:t>
          </a:r>
          <a:r>
            <a:rPr lang="en-US" sz="1700" dirty="0"/>
            <a:t> </a:t>
          </a:r>
          <a:r>
            <a:rPr lang="en-US" sz="1700" dirty="0" err="1"/>
            <a:t>mrežica</a:t>
          </a:r>
          <a:r>
            <a:rPr lang="hr-HR" sz="1700" dirty="0"/>
            <a:t>.</a:t>
          </a:r>
          <a:endParaRPr lang="en-US" sz="1700" dirty="0"/>
        </a:p>
      </dgm:t>
    </dgm:pt>
    <dgm:pt modelId="{B27983FA-4E00-48B3-A40E-FF1292EBE488}" type="parTrans" cxnId="{7DC0DFCF-364D-4486-B75A-305078D1FABC}">
      <dgm:prSet/>
      <dgm:spPr/>
      <dgm:t>
        <a:bodyPr/>
        <a:lstStyle/>
        <a:p>
          <a:endParaRPr lang="en-US" sz="1600"/>
        </a:p>
      </dgm:t>
    </dgm:pt>
    <dgm:pt modelId="{FB753391-4C6C-4B9C-AD1D-6406A91EAA86}" type="sibTrans" cxnId="{7DC0DFCF-364D-4486-B75A-305078D1FABC}">
      <dgm:prSet phldrT="2" custT="1"/>
      <dgm:spPr/>
      <dgm:t>
        <a:bodyPr/>
        <a:lstStyle/>
        <a:p>
          <a:endParaRPr lang="en-US" sz="1700"/>
        </a:p>
      </dgm:t>
    </dgm:pt>
    <dgm:pt modelId="{C010ED3C-48DF-4261-8BE0-BE2CC10185D5}">
      <dgm:prSet custT="1"/>
      <dgm:spPr/>
      <dgm:t>
        <a:bodyPr/>
        <a:lstStyle/>
        <a:p>
          <a:r>
            <a:rPr lang="en-US" sz="1700" dirty="0" err="1"/>
            <a:t>Smjer</a:t>
          </a:r>
          <a:r>
            <a:rPr lang="en-US" sz="1700" dirty="0"/>
            <a:t> </a:t>
          </a:r>
          <a:r>
            <a:rPr lang="en-US" sz="1700" dirty="0" err="1"/>
            <a:t>rasta</a:t>
          </a:r>
          <a:r>
            <a:rPr lang="en-US" sz="1700" dirty="0"/>
            <a:t> </a:t>
          </a:r>
          <a:r>
            <a:rPr lang="en-US" sz="1700" dirty="0" err="1"/>
            <a:t>poprati</a:t>
          </a:r>
          <a:r>
            <a:rPr lang="en-US" sz="1700" dirty="0"/>
            <a:t> se </a:t>
          </a:r>
          <a:r>
            <a:rPr lang="en-US" sz="1700" dirty="0" err="1"/>
            <a:t>fotografiranjem</a:t>
          </a:r>
          <a:r>
            <a:rPr lang="en-US" sz="1700" dirty="0"/>
            <a:t>. </a:t>
          </a:r>
        </a:p>
      </dgm:t>
    </dgm:pt>
    <dgm:pt modelId="{4CD16931-71A7-4DFD-ABC2-A99FF2524659}" type="parTrans" cxnId="{B8E11CC3-0C33-4240-A28A-CAA7D6848885}">
      <dgm:prSet/>
      <dgm:spPr/>
      <dgm:t>
        <a:bodyPr/>
        <a:lstStyle/>
        <a:p>
          <a:endParaRPr lang="en-US" sz="1600"/>
        </a:p>
      </dgm:t>
    </dgm:pt>
    <dgm:pt modelId="{07552C32-BF9E-4408-A3C5-57C8773A55B4}" type="sibTrans" cxnId="{B8E11CC3-0C33-4240-A28A-CAA7D6848885}">
      <dgm:prSet phldrT="3" custT="1"/>
      <dgm:spPr/>
      <dgm:t>
        <a:bodyPr/>
        <a:lstStyle/>
        <a:p>
          <a:endParaRPr lang="en-US" sz="1700"/>
        </a:p>
      </dgm:t>
    </dgm:pt>
    <dgm:pt modelId="{8700E4FD-204C-4BC3-A89C-22191F0124D3}">
      <dgm:prSet custT="1"/>
      <dgm:spPr/>
      <dgm:t>
        <a:bodyPr/>
        <a:lstStyle/>
        <a:p>
          <a:r>
            <a:rPr lang="en-US" sz="1700" dirty="0" err="1"/>
            <a:t>Broj</a:t>
          </a:r>
          <a:r>
            <a:rPr lang="en-US" sz="1700" dirty="0"/>
            <a:t> </a:t>
          </a:r>
          <a:r>
            <a:rPr lang="en-US" sz="1700" dirty="0" err="1"/>
            <a:t>vitica</a:t>
          </a:r>
          <a:r>
            <a:rPr lang="en-US" sz="1700" dirty="0"/>
            <a:t> </a:t>
          </a:r>
          <a:r>
            <a:rPr lang="en-US" sz="1700" dirty="0" err="1"/>
            <a:t>prati</a:t>
          </a:r>
          <a:r>
            <a:rPr lang="en-US" sz="1700" dirty="0"/>
            <a:t> se </a:t>
          </a:r>
          <a:r>
            <a:rPr lang="en-US" sz="1700" dirty="0" err="1"/>
            <a:t>svaki</a:t>
          </a:r>
          <a:r>
            <a:rPr lang="en-US" sz="1700" dirty="0"/>
            <a:t> </a:t>
          </a:r>
          <a:r>
            <a:rPr lang="en-US" sz="1700" dirty="0" err="1"/>
            <a:t>dan</a:t>
          </a:r>
          <a:r>
            <a:rPr lang="en-US" sz="1700" dirty="0"/>
            <a:t> i </a:t>
          </a:r>
          <a:r>
            <a:rPr lang="en-US" sz="1700" dirty="0" err="1"/>
            <a:t>zapisuje</a:t>
          </a:r>
          <a:r>
            <a:rPr lang="en-US" sz="1700" dirty="0"/>
            <a:t> u </a:t>
          </a:r>
          <a:r>
            <a:rPr lang="en-US" sz="1700" dirty="0" err="1"/>
            <a:t>tabličnom</a:t>
          </a:r>
          <a:r>
            <a:rPr lang="en-US" sz="1700" dirty="0"/>
            <a:t> </a:t>
          </a:r>
          <a:r>
            <a:rPr lang="en-US" sz="1700" dirty="0" err="1"/>
            <a:t>obliku</a:t>
          </a:r>
          <a:r>
            <a:rPr lang="en-US" sz="1700" dirty="0"/>
            <a:t>. </a:t>
          </a:r>
        </a:p>
      </dgm:t>
    </dgm:pt>
    <dgm:pt modelId="{DEF6D631-EE1B-4454-B71A-050ABA57BE8C}" type="parTrans" cxnId="{77A88BCE-7EC1-4845-BD50-734646A3B709}">
      <dgm:prSet/>
      <dgm:spPr/>
      <dgm:t>
        <a:bodyPr/>
        <a:lstStyle/>
        <a:p>
          <a:endParaRPr lang="en-US" sz="1600"/>
        </a:p>
      </dgm:t>
    </dgm:pt>
    <dgm:pt modelId="{75077D73-C7F3-4403-8656-FB1800E2D078}" type="sibTrans" cxnId="{77A88BCE-7EC1-4845-BD50-734646A3B709}">
      <dgm:prSet phldrT="4" custT="1"/>
      <dgm:spPr/>
      <dgm:t>
        <a:bodyPr/>
        <a:lstStyle/>
        <a:p>
          <a:endParaRPr lang="en-US" sz="1700"/>
        </a:p>
      </dgm:t>
    </dgm:pt>
    <dgm:pt modelId="{24FBACB7-FE6C-40C6-9BA3-54A9E703469F}">
      <dgm:prSet custT="1"/>
      <dgm:spPr/>
      <dgm:t>
        <a:bodyPr/>
        <a:lstStyle/>
        <a:p>
          <a:r>
            <a:rPr lang="en-US" sz="1700"/>
            <a:t>Biljke se zalijevaju pomoću sustava za zalijevanje koji je programiran micro:bitom.</a:t>
          </a:r>
        </a:p>
      </dgm:t>
    </dgm:pt>
    <dgm:pt modelId="{8D3B874C-E367-4358-B3EE-647C9C8B61A3}" type="parTrans" cxnId="{25A0B2BD-98C4-4686-862A-6151B66B20EF}">
      <dgm:prSet/>
      <dgm:spPr/>
      <dgm:t>
        <a:bodyPr/>
        <a:lstStyle/>
        <a:p>
          <a:endParaRPr lang="en-US" sz="1600"/>
        </a:p>
      </dgm:t>
    </dgm:pt>
    <dgm:pt modelId="{EDAFD261-5725-46DB-88A1-AEE45DE93C19}" type="sibTrans" cxnId="{25A0B2BD-98C4-4686-862A-6151B66B20EF}">
      <dgm:prSet phldrT="5"/>
      <dgm:spPr/>
      <dgm:t>
        <a:bodyPr/>
        <a:lstStyle/>
        <a:p>
          <a:endParaRPr lang="en-US" sz="1600"/>
        </a:p>
      </dgm:t>
    </dgm:pt>
    <dgm:pt modelId="{E5B3C1CC-B888-418A-B2CE-C8C9C3B8C454}" type="pres">
      <dgm:prSet presAssocID="{D2A068AA-DCF8-4DAE-9FF9-6E739C93B2C1}" presName="outerComposite" presStyleCnt="0">
        <dgm:presLayoutVars>
          <dgm:chMax val="5"/>
          <dgm:dir/>
          <dgm:resizeHandles val="exact"/>
        </dgm:presLayoutVars>
      </dgm:prSet>
      <dgm:spPr/>
    </dgm:pt>
    <dgm:pt modelId="{52FA5A84-EBC6-4324-A1E3-3CA296D1A1FA}" type="pres">
      <dgm:prSet presAssocID="{D2A068AA-DCF8-4DAE-9FF9-6E739C93B2C1}" presName="dummyMaxCanvas" presStyleCnt="0">
        <dgm:presLayoutVars/>
      </dgm:prSet>
      <dgm:spPr/>
    </dgm:pt>
    <dgm:pt modelId="{95A0862E-645B-4746-A36D-E06A45BC8FD8}" type="pres">
      <dgm:prSet presAssocID="{D2A068AA-DCF8-4DAE-9FF9-6E739C93B2C1}" presName="FiveNodes_1" presStyleLbl="node1" presStyleIdx="0" presStyleCnt="5">
        <dgm:presLayoutVars>
          <dgm:bulletEnabled val="1"/>
        </dgm:presLayoutVars>
      </dgm:prSet>
      <dgm:spPr/>
    </dgm:pt>
    <dgm:pt modelId="{F2E06716-3A38-4023-AA00-59B4B7C11741}" type="pres">
      <dgm:prSet presAssocID="{D2A068AA-DCF8-4DAE-9FF9-6E739C93B2C1}" presName="FiveNodes_2" presStyleLbl="node1" presStyleIdx="1" presStyleCnt="5">
        <dgm:presLayoutVars>
          <dgm:bulletEnabled val="1"/>
        </dgm:presLayoutVars>
      </dgm:prSet>
      <dgm:spPr/>
    </dgm:pt>
    <dgm:pt modelId="{B93DDBAE-95F8-4659-A24A-6D017A2FFAA4}" type="pres">
      <dgm:prSet presAssocID="{D2A068AA-DCF8-4DAE-9FF9-6E739C93B2C1}" presName="FiveNodes_3" presStyleLbl="node1" presStyleIdx="2" presStyleCnt="5">
        <dgm:presLayoutVars>
          <dgm:bulletEnabled val="1"/>
        </dgm:presLayoutVars>
      </dgm:prSet>
      <dgm:spPr/>
    </dgm:pt>
    <dgm:pt modelId="{38AB9ECE-8585-48B9-9487-BD7818B4FA24}" type="pres">
      <dgm:prSet presAssocID="{D2A068AA-DCF8-4DAE-9FF9-6E739C93B2C1}" presName="FiveNodes_4" presStyleLbl="node1" presStyleIdx="3" presStyleCnt="5">
        <dgm:presLayoutVars>
          <dgm:bulletEnabled val="1"/>
        </dgm:presLayoutVars>
      </dgm:prSet>
      <dgm:spPr/>
    </dgm:pt>
    <dgm:pt modelId="{A25CBCB9-CD27-453A-A536-760C46DF7E40}" type="pres">
      <dgm:prSet presAssocID="{D2A068AA-DCF8-4DAE-9FF9-6E739C93B2C1}" presName="FiveNodes_5" presStyleLbl="node1" presStyleIdx="4" presStyleCnt="5">
        <dgm:presLayoutVars>
          <dgm:bulletEnabled val="1"/>
        </dgm:presLayoutVars>
      </dgm:prSet>
      <dgm:spPr/>
    </dgm:pt>
    <dgm:pt modelId="{5BBEA304-6917-4DE8-8F83-B301FDBC3EB1}" type="pres">
      <dgm:prSet presAssocID="{D2A068AA-DCF8-4DAE-9FF9-6E739C93B2C1}" presName="FiveConn_1-2" presStyleLbl="fgAccFollowNode1" presStyleIdx="0" presStyleCnt="4">
        <dgm:presLayoutVars>
          <dgm:bulletEnabled val="1"/>
        </dgm:presLayoutVars>
      </dgm:prSet>
      <dgm:spPr/>
    </dgm:pt>
    <dgm:pt modelId="{5D868C5D-BDC3-42F2-8A33-742D780A8EF9}" type="pres">
      <dgm:prSet presAssocID="{D2A068AA-DCF8-4DAE-9FF9-6E739C93B2C1}" presName="FiveConn_2-3" presStyleLbl="fgAccFollowNode1" presStyleIdx="1" presStyleCnt="4">
        <dgm:presLayoutVars>
          <dgm:bulletEnabled val="1"/>
        </dgm:presLayoutVars>
      </dgm:prSet>
      <dgm:spPr/>
    </dgm:pt>
    <dgm:pt modelId="{FDFF8E97-0528-4EB3-9084-2ECB4223E8E5}" type="pres">
      <dgm:prSet presAssocID="{D2A068AA-DCF8-4DAE-9FF9-6E739C93B2C1}" presName="FiveConn_3-4" presStyleLbl="fgAccFollowNode1" presStyleIdx="2" presStyleCnt="4">
        <dgm:presLayoutVars>
          <dgm:bulletEnabled val="1"/>
        </dgm:presLayoutVars>
      </dgm:prSet>
      <dgm:spPr/>
    </dgm:pt>
    <dgm:pt modelId="{314200A1-6B7B-4F9C-905E-C590E9688A51}" type="pres">
      <dgm:prSet presAssocID="{D2A068AA-DCF8-4DAE-9FF9-6E739C93B2C1}" presName="FiveConn_4-5" presStyleLbl="fgAccFollowNode1" presStyleIdx="3" presStyleCnt="4">
        <dgm:presLayoutVars>
          <dgm:bulletEnabled val="1"/>
        </dgm:presLayoutVars>
      </dgm:prSet>
      <dgm:spPr/>
    </dgm:pt>
    <dgm:pt modelId="{19955682-FF2F-4596-AEF4-FF07DBBD8E98}" type="pres">
      <dgm:prSet presAssocID="{D2A068AA-DCF8-4DAE-9FF9-6E739C93B2C1}" presName="FiveNodes_1_text" presStyleLbl="node1" presStyleIdx="4" presStyleCnt="5">
        <dgm:presLayoutVars>
          <dgm:bulletEnabled val="1"/>
        </dgm:presLayoutVars>
      </dgm:prSet>
      <dgm:spPr/>
    </dgm:pt>
    <dgm:pt modelId="{8EE8D9E0-8564-4271-907F-73CAD4072419}" type="pres">
      <dgm:prSet presAssocID="{D2A068AA-DCF8-4DAE-9FF9-6E739C93B2C1}" presName="FiveNodes_2_text" presStyleLbl="node1" presStyleIdx="4" presStyleCnt="5">
        <dgm:presLayoutVars>
          <dgm:bulletEnabled val="1"/>
        </dgm:presLayoutVars>
      </dgm:prSet>
      <dgm:spPr/>
    </dgm:pt>
    <dgm:pt modelId="{1B2B4D62-5A8E-4B1E-BD42-C1EAEF9791D1}" type="pres">
      <dgm:prSet presAssocID="{D2A068AA-DCF8-4DAE-9FF9-6E739C93B2C1}" presName="FiveNodes_3_text" presStyleLbl="node1" presStyleIdx="4" presStyleCnt="5">
        <dgm:presLayoutVars>
          <dgm:bulletEnabled val="1"/>
        </dgm:presLayoutVars>
      </dgm:prSet>
      <dgm:spPr/>
    </dgm:pt>
    <dgm:pt modelId="{B558361F-B4BE-452A-8839-983C2EC386B8}" type="pres">
      <dgm:prSet presAssocID="{D2A068AA-DCF8-4DAE-9FF9-6E739C93B2C1}" presName="FiveNodes_4_text" presStyleLbl="node1" presStyleIdx="4" presStyleCnt="5">
        <dgm:presLayoutVars>
          <dgm:bulletEnabled val="1"/>
        </dgm:presLayoutVars>
      </dgm:prSet>
      <dgm:spPr/>
    </dgm:pt>
    <dgm:pt modelId="{9D43E57F-A620-427F-ACB2-A8C24D7EEC82}" type="pres">
      <dgm:prSet presAssocID="{D2A068AA-DCF8-4DAE-9FF9-6E739C93B2C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33D850C-2276-40FC-86FD-DC59B4F8385F}" type="presOf" srcId="{C010ED3C-48DF-4261-8BE0-BE2CC10185D5}" destId="{B93DDBAE-95F8-4659-A24A-6D017A2FFAA4}" srcOrd="0" destOrd="0" presId="urn:microsoft.com/office/officeart/2005/8/layout/vProcess5"/>
    <dgm:cxn modelId="{C3D94129-1E5B-466B-8D5B-0D86CA3ABB47}" type="presOf" srcId="{C010ED3C-48DF-4261-8BE0-BE2CC10185D5}" destId="{1B2B4D62-5A8E-4B1E-BD42-C1EAEF9791D1}" srcOrd="1" destOrd="0" presId="urn:microsoft.com/office/officeart/2005/8/layout/vProcess5"/>
    <dgm:cxn modelId="{877AEE3D-C78A-4575-86F4-C7B3B4B80F1B}" type="presOf" srcId="{0A8C4155-D049-4485-9AAE-0B749AB6A7E7}" destId="{F2E06716-3A38-4023-AA00-59B4B7C11741}" srcOrd="0" destOrd="0" presId="urn:microsoft.com/office/officeart/2005/8/layout/vProcess5"/>
    <dgm:cxn modelId="{53FD844D-C49F-4804-A58A-E98A1F235539}" type="presOf" srcId="{07552C32-BF9E-4408-A3C5-57C8773A55B4}" destId="{FDFF8E97-0528-4EB3-9084-2ECB4223E8E5}" srcOrd="0" destOrd="0" presId="urn:microsoft.com/office/officeart/2005/8/layout/vProcess5"/>
    <dgm:cxn modelId="{34016B59-B321-4A53-A4C0-E5ED31C1B381}" srcId="{D2A068AA-DCF8-4DAE-9FF9-6E739C93B2C1}" destId="{F692C209-3C5F-4D93-BDAA-FDD5FF0F4523}" srcOrd="0" destOrd="0" parTransId="{842396A1-7CA4-487B-B9EA-5D5285F33705}" sibTransId="{41561842-DF2B-4862-AE37-A31473637A5C}"/>
    <dgm:cxn modelId="{251B5EAA-950D-4282-905E-9E392DA45122}" type="presOf" srcId="{8700E4FD-204C-4BC3-A89C-22191F0124D3}" destId="{38AB9ECE-8585-48B9-9487-BD7818B4FA24}" srcOrd="0" destOrd="0" presId="urn:microsoft.com/office/officeart/2005/8/layout/vProcess5"/>
    <dgm:cxn modelId="{EB1398AA-5CBA-4554-BA1B-FC8D66E85AB9}" type="presOf" srcId="{F692C209-3C5F-4D93-BDAA-FDD5FF0F4523}" destId="{95A0862E-645B-4746-A36D-E06A45BC8FD8}" srcOrd="0" destOrd="0" presId="urn:microsoft.com/office/officeart/2005/8/layout/vProcess5"/>
    <dgm:cxn modelId="{30E2D5B0-292F-4419-BE5A-901CE5164825}" type="presOf" srcId="{FB753391-4C6C-4B9C-AD1D-6406A91EAA86}" destId="{5D868C5D-BDC3-42F2-8A33-742D780A8EF9}" srcOrd="0" destOrd="0" presId="urn:microsoft.com/office/officeart/2005/8/layout/vProcess5"/>
    <dgm:cxn modelId="{25A0B2BD-98C4-4686-862A-6151B66B20EF}" srcId="{D2A068AA-DCF8-4DAE-9FF9-6E739C93B2C1}" destId="{24FBACB7-FE6C-40C6-9BA3-54A9E703469F}" srcOrd="4" destOrd="0" parTransId="{8D3B874C-E367-4358-B3EE-647C9C8B61A3}" sibTransId="{EDAFD261-5725-46DB-88A1-AEE45DE93C19}"/>
    <dgm:cxn modelId="{B8E11CC3-0C33-4240-A28A-CAA7D6848885}" srcId="{D2A068AA-DCF8-4DAE-9FF9-6E739C93B2C1}" destId="{C010ED3C-48DF-4261-8BE0-BE2CC10185D5}" srcOrd="2" destOrd="0" parTransId="{4CD16931-71A7-4DFD-ABC2-A99FF2524659}" sibTransId="{07552C32-BF9E-4408-A3C5-57C8773A55B4}"/>
    <dgm:cxn modelId="{77A88BCE-7EC1-4845-BD50-734646A3B709}" srcId="{D2A068AA-DCF8-4DAE-9FF9-6E739C93B2C1}" destId="{8700E4FD-204C-4BC3-A89C-22191F0124D3}" srcOrd="3" destOrd="0" parTransId="{DEF6D631-EE1B-4454-B71A-050ABA57BE8C}" sibTransId="{75077D73-C7F3-4403-8656-FB1800E2D078}"/>
    <dgm:cxn modelId="{7DC0DFCF-364D-4486-B75A-305078D1FABC}" srcId="{D2A068AA-DCF8-4DAE-9FF9-6E739C93B2C1}" destId="{0A8C4155-D049-4485-9AAE-0B749AB6A7E7}" srcOrd="1" destOrd="0" parTransId="{B27983FA-4E00-48B3-A40E-FF1292EBE488}" sibTransId="{FB753391-4C6C-4B9C-AD1D-6406A91EAA86}"/>
    <dgm:cxn modelId="{EB1D62DA-B3B4-4CD7-9441-056932289611}" type="presOf" srcId="{75077D73-C7F3-4403-8656-FB1800E2D078}" destId="{314200A1-6B7B-4F9C-905E-C590E9688A51}" srcOrd="0" destOrd="0" presId="urn:microsoft.com/office/officeart/2005/8/layout/vProcess5"/>
    <dgm:cxn modelId="{C7FDE3DC-E4CF-4E82-8D74-40199BEBE27C}" type="presOf" srcId="{D2A068AA-DCF8-4DAE-9FF9-6E739C93B2C1}" destId="{E5B3C1CC-B888-418A-B2CE-C8C9C3B8C454}" srcOrd="0" destOrd="0" presId="urn:microsoft.com/office/officeart/2005/8/layout/vProcess5"/>
    <dgm:cxn modelId="{74E0D7DD-51EF-40F3-8E47-5475BD12C3CC}" type="presOf" srcId="{8700E4FD-204C-4BC3-A89C-22191F0124D3}" destId="{B558361F-B4BE-452A-8839-983C2EC386B8}" srcOrd="1" destOrd="0" presId="urn:microsoft.com/office/officeart/2005/8/layout/vProcess5"/>
    <dgm:cxn modelId="{99A44EDE-1BF4-4909-81C9-DD143CAE10E5}" type="presOf" srcId="{0A8C4155-D049-4485-9AAE-0B749AB6A7E7}" destId="{8EE8D9E0-8564-4271-907F-73CAD4072419}" srcOrd="1" destOrd="0" presId="urn:microsoft.com/office/officeart/2005/8/layout/vProcess5"/>
    <dgm:cxn modelId="{E0E8A0ED-64BE-4E20-B407-75EB3BE9AC4D}" type="presOf" srcId="{24FBACB7-FE6C-40C6-9BA3-54A9E703469F}" destId="{A25CBCB9-CD27-453A-A536-760C46DF7E40}" srcOrd="0" destOrd="0" presId="urn:microsoft.com/office/officeart/2005/8/layout/vProcess5"/>
    <dgm:cxn modelId="{DA5655F2-4BA1-499C-AB62-0C7E5682F4FA}" type="presOf" srcId="{F692C209-3C5F-4D93-BDAA-FDD5FF0F4523}" destId="{19955682-FF2F-4596-AEF4-FF07DBBD8E98}" srcOrd="1" destOrd="0" presId="urn:microsoft.com/office/officeart/2005/8/layout/vProcess5"/>
    <dgm:cxn modelId="{B1CA17F6-E232-47CA-9855-7D6CEFBB8BE1}" type="presOf" srcId="{24FBACB7-FE6C-40C6-9BA3-54A9E703469F}" destId="{9D43E57F-A620-427F-ACB2-A8C24D7EEC82}" srcOrd="1" destOrd="0" presId="urn:microsoft.com/office/officeart/2005/8/layout/vProcess5"/>
    <dgm:cxn modelId="{B42337FC-8C58-49AF-9A59-17486AD06176}" type="presOf" srcId="{41561842-DF2B-4862-AE37-A31473637A5C}" destId="{5BBEA304-6917-4DE8-8F83-B301FDBC3EB1}" srcOrd="0" destOrd="0" presId="urn:microsoft.com/office/officeart/2005/8/layout/vProcess5"/>
    <dgm:cxn modelId="{1F61598F-0B59-4865-8E82-F6CB77A21885}" type="presParOf" srcId="{E5B3C1CC-B888-418A-B2CE-C8C9C3B8C454}" destId="{52FA5A84-EBC6-4324-A1E3-3CA296D1A1FA}" srcOrd="0" destOrd="0" presId="urn:microsoft.com/office/officeart/2005/8/layout/vProcess5"/>
    <dgm:cxn modelId="{03E9890D-1581-4521-924E-847F439F342B}" type="presParOf" srcId="{E5B3C1CC-B888-418A-B2CE-C8C9C3B8C454}" destId="{95A0862E-645B-4746-A36D-E06A45BC8FD8}" srcOrd="1" destOrd="0" presId="urn:microsoft.com/office/officeart/2005/8/layout/vProcess5"/>
    <dgm:cxn modelId="{68461FAB-B928-4691-8C38-0F832295E11F}" type="presParOf" srcId="{E5B3C1CC-B888-418A-B2CE-C8C9C3B8C454}" destId="{F2E06716-3A38-4023-AA00-59B4B7C11741}" srcOrd="2" destOrd="0" presId="urn:microsoft.com/office/officeart/2005/8/layout/vProcess5"/>
    <dgm:cxn modelId="{1D667122-374D-4B1B-83FE-EC32934CAEDD}" type="presParOf" srcId="{E5B3C1CC-B888-418A-B2CE-C8C9C3B8C454}" destId="{B93DDBAE-95F8-4659-A24A-6D017A2FFAA4}" srcOrd="3" destOrd="0" presId="urn:microsoft.com/office/officeart/2005/8/layout/vProcess5"/>
    <dgm:cxn modelId="{B3CECF51-CEA8-4383-9188-CEA200D26C63}" type="presParOf" srcId="{E5B3C1CC-B888-418A-B2CE-C8C9C3B8C454}" destId="{38AB9ECE-8585-48B9-9487-BD7818B4FA24}" srcOrd="4" destOrd="0" presId="urn:microsoft.com/office/officeart/2005/8/layout/vProcess5"/>
    <dgm:cxn modelId="{CAC5F0D1-85A5-44C5-8085-28DA4E447456}" type="presParOf" srcId="{E5B3C1CC-B888-418A-B2CE-C8C9C3B8C454}" destId="{A25CBCB9-CD27-453A-A536-760C46DF7E40}" srcOrd="5" destOrd="0" presId="urn:microsoft.com/office/officeart/2005/8/layout/vProcess5"/>
    <dgm:cxn modelId="{2E9DA10E-E3EC-43F1-949C-87402015D45C}" type="presParOf" srcId="{E5B3C1CC-B888-418A-B2CE-C8C9C3B8C454}" destId="{5BBEA304-6917-4DE8-8F83-B301FDBC3EB1}" srcOrd="6" destOrd="0" presId="urn:microsoft.com/office/officeart/2005/8/layout/vProcess5"/>
    <dgm:cxn modelId="{5D816043-6CFA-451F-8097-47B5D291EF2B}" type="presParOf" srcId="{E5B3C1CC-B888-418A-B2CE-C8C9C3B8C454}" destId="{5D868C5D-BDC3-42F2-8A33-742D780A8EF9}" srcOrd="7" destOrd="0" presId="urn:microsoft.com/office/officeart/2005/8/layout/vProcess5"/>
    <dgm:cxn modelId="{CEA9ABDE-7FEA-41F6-BEBB-8CFDEBB789C2}" type="presParOf" srcId="{E5B3C1CC-B888-418A-B2CE-C8C9C3B8C454}" destId="{FDFF8E97-0528-4EB3-9084-2ECB4223E8E5}" srcOrd="8" destOrd="0" presId="urn:microsoft.com/office/officeart/2005/8/layout/vProcess5"/>
    <dgm:cxn modelId="{AF833600-C7A0-42B6-B1DE-56818D75600C}" type="presParOf" srcId="{E5B3C1CC-B888-418A-B2CE-C8C9C3B8C454}" destId="{314200A1-6B7B-4F9C-905E-C590E9688A51}" srcOrd="9" destOrd="0" presId="urn:microsoft.com/office/officeart/2005/8/layout/vProcess5"/>
    <dgm:cxn modelId="{F368D70B-47DB-40C8-9A75-637892180A6B}" type="presParOf" srcId="{E5B3C1CC-B888-418A-B2CE-C8C9C3B8C454}" destId="{19955682-FF2F-4596-AEF4-FF07DBBD8E98}" srcOrd="10" destOrd="0" presId="urn:microsoft.com/office/officeart/2005/8/layout/vProcess5"/>
    <dgm:cxn modelId="{B0379D62-4F21-4CB4-8D1F-DC258FF2A5DD}" type="presParOf" srcId="{E5B3C1CC-B888-418A-B2CE-C8C9C3B8C454}" destId="{8EE8D9E0-8564-4271-907F-73CAD4072419}" srcOrd="11" destOrd="0" presId="urn:microsoft.com/office/officeart/2005/8/layout/vProcess5"/>
    <dgm:cxn modelId="{4F800CBC-3E26-4941-BA01-D007BE41D594}" type="presParOf" srcId="{E5B3C1CC-B888-418A-B2CE-C8C9C3B8C454}" destId="{1B2B4D62-5A8E-4B1E-BD42-C1EAEF9791D1}" srcOrd="12" destOrd="0" presId="urn:microsoft.com/office/officeart/2005/8/layout/vProcess5"/>
    <dgm:cxn modelId="{F282333D-28CC-447A-AED9-7422067902E7}" type="presParOf" srcId="{E5B3C1CC-B888-418A-B2CE-C8C9C3B8C454}" destId="{B558361F-B4BE-452A-8839-983C2EC386B8}" srcOrd="13" destOrd="0" presId="urn:microsoft.com/office/officeart/2005/8/layout/vProcess5"/>
    <dgm:cxn modelId="{E7B80E56-5DFE-4195-B78C-D9D34A635E76}" type="presParOf" srcId="{E5B3C1CC-B888-418A-B2CE-C8C9C3B8C454}" destId="{9D43E57F-A620-427F-ACB2-A8C24D7EEC8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20E39-C572-4C01-AFD4-21D35DCB603F}">
      <dsp:nvSpPr>
        <dsp:cNvPr id="0" name=""/>
        <dsp:cNvSpPr/>
      </dsp:nvSpPr>
      <dsp:spPr>
        <a:xfrm>
          <a:off x="0" y="104465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Darko Krznar, učitelj informatike</a:t>
          </a:r>
          <a:endParaRPr lang="en-US" sz="2200" kern="1200"/>
        </a:p>
      </dsp:txBody>
      <dsp:txXfrm>
        <a:off x="25759" y="1070411"/>
        <a:ext cx="6217520" cy="476152"/>
      </dsp:txXfrm>
    </dsp:sp>
    <dsp:sp modelId="{497E709C-450A-484C-A767-270DE2842749}">
      <dsp:nvSpPr>
        <dsp:cNvPr id="0" name=""/>
        <dsp:cNvSpPr/>
      </dsp:nvSpPr>
      <dsp:spPr>
        <a:xfrm>
          <a:off x="0" y="163568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198068"/>
                <a:satOff val="0"/>
                <a:lumOff val="161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198068"/>
                <a:satOff val="0"/>
                <a:lumOff val="161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198068"/>
                <a:satOff val="0"/>
                <a:lumOff val="161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Ksenija Pintarić, učiteljica kemije i prirode</a:t>
          </a:r>
          <a:endParaRPr lang="en-US" sz="2200" kern="1200" dirty="0"/>
        </a:p>
      </dsp:txBody>
      <dsp:txXfrm>
        <a:off x="25759" y="1661441"/>
        <a:ext cx="6217520" cy="476152"/>
      </dsp:txXfrm>
    </dsp:sp>
    <dsp:sp modelId="{F78886E0-5E66-4D60-A52A-1E3182097C2F}">
      <dsp:nvSpPr>
        <dsp:cNvPr id="0" name=""/>
        <dsp:cNvSpPr/>
      </dsp:nvSpPr>
      <dsp:spPr>
        <a:xfrm>
          <a:off x="0" y="222671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396136"/>
                <a:satOff val="0"/>
                <a:lumOff val="322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Ana-Maria Beatrice Šikić, učiteljica biologije i prirode</a:t>
          </a:r>
          <a:endParaRPr lang="en-US" sz="2200" kern="1200" dirty="0"/>
        </a:p>
      </dsp:txBody>
      <dsp:txXfrm>
        <a:off x="25759" y="2252471"/>
        <a:ext cx="6217520" cy="476152"/>
      </dsp:txXfrm>
    </dsp:sp>
    <dsp:sp modelId="{9E091359-10A8-40FA-B10C-44053B398E44}">
      <dsp:nvSpPr>
        <dsp:cNvPr id="0" name=""/>
        <dsp:cNvSpPr/>
      </dsp:nvSpPr>
      <dsp:spPr>
        <a:xfrm>
          <a:off x="0" y="281774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594204"/>
                <a:satOff val="0"/>
                <a:lumOff val="483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Draženka Pust, učiteljica razredne nastave</a:t>
          </a:r>
          <a:endParaRPr lang="en-US" sz="2200" kern="1200"/>
        </a:p>
      </dsp:txBody>
      <dsp:txXfrm>
        <a:off x="25759" y="2843501"/>
        <a:ext cx="6217520" cy="476152"/>
      </dsp:txXfrm>
    </dsp:sp>
    <dsp:sp modelId="{4AB16A5D-288A-4EC4-9F28-8C7D44DA66A8}">
      <dsp:nvSpPr>
        <dsp:cNvPr id="0" name=""/>
        <dsp:cNvSpPr/>
      </dsp:nvSpPr>
      <dsp:spPr>
        <a:xfrm>
          <a:off x="0" y="340877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396136"/>
                <a:satOff val="0"/>
                <a:lumOff val="322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396136"/>
                <a:satOff val="0"/>
                <a:lumOff val="322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Mirjana Vugrek, učiteljica razredne nastave</a:t>
          </a:r>
          <a:endParaRPr lang="en-US" sz="2200" kern="1200"/>
        </a:p>
      </dsp:txBody>
      <dsp:txXfrm>
        <a:off x="25759" y="3434531"/>
        <a:ext cx="6217520" cy="476152"/>
      </dsp:txXfrm>
    </dsp:sp>
    <dsp:sp modelId="{4B2966DD-8B34-4E7E-9837-C064FB9F09A7}">
      <dsp:nvSpPr>
        <dsp:cNvPr id="0" name=""/>
        <dsp:cNvSpPr/>
      </dsp:nvSpPr>
      <dsp:spPr>
        <a:xfrm>
          <a:off x="0" y="3999802"/>
          <a:ext cx="6269038" cy="52767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198068"/>
                <a:satOff val="0"/>
                <a:lumOff val="161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198068"/>
                <a:satOff val="0"/>
                <a:lumOff val="161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198068"/>
                <a:satOff val="0"/>
                <a:lumOff val="161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Učenici ekološke, vrtlarske i informatičke skupine</a:t>
          </a:r>
          <a:endParaRPr lang="en-US" sz="2200" kern="1200" dirty="0"/>
        </a:p>
      </dsp:txBody>
      <dsp:txXfrm>
        <a:off x="25759" y="4025561"/>
        <a:ext cx="6217520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1D30A-1212-4C83-9F3F-79B09D807F1B}">
      <dsp:nvSpPr>
        <dsp:cNvPr id="0" name=""/>
        <dsp:cNvSpPr/>
      </dsp:nvSpPr>
      <dsp:spPr>
        <a:xfrm>
          <a:off x="1855633" y="1238803"/>
          <a:ext cx="3419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194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17291" y="1282443"/>
        <a:ext cx="18627" cy="4160"/>
      </dsp:txXfrm>
    </dsp:sp>
    <dsp:sp modelId="{94F7C93B-2B32-4D3E-9982-ED3F737E7F0F}">
      <dsp:nvSpPr>
        <dsp:cNvPr id="0" name=""/>
        <dsp:cNvSpPr/>
      </dsp:nvSpPr>
      <dsp:spPr>
        <a:xfrm>
          <a:off x="48350" y="741799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</a:t>
          </a:r>
          <a:r>
            <a:rPr lang="en-US" sz="1800" kern="1200" dirty="0" err="1"/>
            <a:t>zrada</a:t>
          </a:r>
          <a:r>
            <a:rPr lang="en-US" sz="1800" kern="1200" dirty="0"/>
            <a:t> </a:t>
          </a:r>
          <a:r>
            <a:rPr lang="en-US" sz="1800" kern="1200" dirty="0" err="1"/>
            <a:t>ljestvice</a:t>
          </a:r>
          <a:r>
            <a:rPr lang="en-US" sz="1800" kern="1200" dirty="0"/>
            <a:t> i </a:t>
          </a:r>
          <a:r>
            <a:rPr lang="en-US" sz="1800" kern="1200" dirty="0" err="1"/>
            <a:t>mrežice</a:t>
          </a:r>
          <a:r>
            <a:rPr lang="en-US" sz="1800" kern="1200" dirty="0"/>
            <a:t>; </a:t>
          </a:r>
        </a:p>
      </dsp:txBody>
      <dsp:txXfrm>
        <a:off x="48350" y="741799"/>
        <a:ext cx="1809082" cy="1085449"/>
      </dsp:txXfrm>
    </dsp:sp>
    <dsp:sp modelId="{0B92EE84-E29D-4679-B3EF-B81DBEE16D14}">
      <dsp:nvSpPr>
        <dsp:cNvPr id="0" name=""/>
        <dsp:cNvSpPr/>
      </dsp:nvSpPr>
      <dsp:spPr>
        <a:xfrm>
          <a:off x="4037260" y="1238803"/>
          <a:ext cx="385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489" y="45720"/>
              </a:lnTo>
            </a:path>
          </a:pathLst>
        </a:custGeom>
        <a:noFill/>
        <a:ln w="635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19602" y="1282443"/>
        <a:ext cx="20804" cy="4160"/>
      </dsp:txXfrm>
    </dsp:sp>
    <dsp:sp modelId="{2FDD70C8-72A2-45BA-B727-1B25EA1997CB}">
      <dsp:nvSpPr>
        <dsp:cNvPr id="0" name=""/>
        <dsp:cNvSpPr/>
      </dsp:nvSpPr>
      <dsp:spPr>
        <a:xfrm>
          <a:off x="2229977" y="741799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sjetva; </a:t>
          </a:r>
        </a:p>
      </dsp:txBody>
      <dsp:txXfrm>
        <a:off x="2229977" y="741799"/>
        <a:ext cx="1809082" cy="1085449"/>
      </dsp:txXfrm>
    </dsp:sp>
    <dsp:sp modelId="{1D97EB66-9384-441D-8236-F050D2386506}">
      <dsp:nvSpPr>
        <dsp:cNvPr id="0" name=""/>
        <dsp:cNvSpPr/>
      </dsp:nvSpPr>
      <dsp:spPr>
        <a:xfrm>
          <a:off x="909347" y="1825448"/>
          <a:ext cx="4450343" cy="385489"/>
        </a:xfrm>
        <a:custGeom>
          <a:avLst/>
          <a:gdLst/>
          <a:ahLst/>
          <a:cxnLst/>
          <a:rect l="0" t="0" r="0" b="0"/>
          <a:pathLst>
            <a:path>
              <a:moveTo>
                <a:pt x="4450343" y="0"/>
              </a:moveTo>
              <a:lnTo>
                <a:pt x="4450343" y="209844"/>
              </a:lnTo>
              <a:lnTo>
                <a:pt x="0" y="209844"/>
              </a:lnTo>
              <a:lnTo>
                <a:pt x="0" y="385489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2775" y="2016112"/>
        <a:ext cx="223487" cy="4160"/>
      </dsp:txXfrm>
    </dsp:sp>
    <dsp:sp modelId="{D34FAB03-81B8-4F96-BF00-372C60659178}">
      <dsp:nvSpPr>
        <dsp:cNvPr id="0" name=""/>
        <dsp:cNvSpPr/>
      </dsp:nvSpPr>
      <dsp:spPr>
        <a:xfrm>
          <a:off x="4455149" y="741799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promatranje, </a:t>
          </a:r>
        </a:p>
      </dsp:txBody>
      <dsp:txXfrm>
        <a:off x="4455149" y="741799"/>
        <a:ext cx="1809082" cy="1085449"/>
      </dsp:txXfrm>
    </dsp:sp>
    <dsp:sp modelId="{B9ADEA77-ED9C-43DD-AAF7-5CF4FE4B185F}">
      <dsp:nvSpPr>
        <dsp:cNvPr id="0" name=""/>
        <dsp:cNvSpPr/>
      </dsp:nvSpPr>
      <dsp:spPr>
        <a:xfrm>
          <a:off x="1812088" y="2740342"/>
          <a:ext cx="385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489" y="45720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4430" y="2783982"/>
        <a:ext cx="20804" cy="4160"/>
      </dsp:txXfrm>
    </dsp:sp>
    <dsp:sp modelId="{ECE27E57-D0FA-4D24-B172-66568B77FE94}">
      <dsp:nvSpPr>
        <dsp:cNvPr id="0" name=""/>
        <dsp:cNvSpPr/>
      </dsp:nvSpPr>
      <dsp:spPr>
        <a:xfrm>
          <a:off x="4805" y="2243337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fotografiranje, </a:t>
          </a:r>
        </a:p>
      </dsp:txBody>
      <dsp:txXfrm>
        <a:off x="4805" y="2243337"/>
        <a:ext cx="1809082" cy="1085449"/>
      </dsp:txXfrm>
    </dsp:sp>
    <dsp:sp modelId="{FAA726C1-4D8F-47FC-B532-F0B6158B249A}">
      <dsp:nvSpPr>
        <dsp:cNvPr id="0" name=""/>
        <dsp:cNvSpPr/>
      </dsp:nvSpPr>
      <dsp:spPr>
        <a:xfrm>
          <a:off x="4037260" y="2740342"/>
          <a:ext cx="385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489" y="45720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19602" y="2783982"/>
        <a:ext cx="20804" cy="4160"/>
      </dsp:txXfrm>
    </dsp:sp>
    <dsp:sp modelId="{B0DAEE03-147D-4A34-891D-623C063B3836}">
      <dsp:nvSpPr>
        <dsp:cNvPr id="0" name=""/>
        <dsp:cNvSpPr/>
      </dsp:nvSpPr>
      <dsp:spPr>
        <a:xfrm>
          <a:off x="2229977" y="2243337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programirano zalijevanje (micro:bit), </a:t>
          </a:r>
        </a:p>
      </dsp:txBody>
      <dsp:txXfrm>
        <a:off x="2229977" y="2243337"/>
        <a:ext cx="1809082" cy="1085449"/>
      </dsp:txXfrm>
    </dsp:sp>
    <dsp:sp modelId="{028E2E79-A399-4DCD-B76D-DB11622B443C}">
      <dsp:nvSpPr>
        <dsp:cNvPr id="0" name=""/>
        <dsp:cNvSpPr/>
      </dsp:nvSpPr>
      <dsp:spPr>
        <a:xfrm>
          <a:off x="909347" y="3326987"/>
          <a:ext cx="4450343" cy="385489"/>
        </a:xfrm>
        <a:custGeom>
          <a:avLst/>
          <a:gdLst/>
          <a:ahLst/>
          <a:cxnLst/>
          <a:rect l="0" t="0" r="0" b="0"/>
          <a:pathLst>
            <a:path>
              <a:moveTo>
                <a:pt x="4450343" y="0"/>
              </a:moveTo>
              <a:lnTo>
                <a:pt x="4450343" y="209844"/>
              </a:lnTo>
              <a:lnTo>
                <a:pt x="0" y="209844"/>
              </a:lnTo>
              <a:lnTo>
                <a:pt x="0" y="385489"/>
              </a:lnTo>
            </a:path>
          </a:pathLst>
        </a:custGeom>
        <a:noFill/>
        <a:ln w="635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2775" y="3517651"/>
        <a:ext cx="223487" cy="4160"/>
      </dsp:txXfrm>
    </dsp:sp>
    <dsp:sp modelId="{10FBB73D-FE41-4640-8720-A92341F17E82}">
      <dsp:nvSpPr>
        <dsp:cNvPr id="0" name=""/>
        <dsp:cNvSpPr/>
      </dsp:nvSpPr>
      <dsp:spPr>
        <a:xfrm>
          <a:off x="4455149" y="2243337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brojanje vitica, </a:t>
          </a:r>
        </a:p>
      </dsp:txBody>
      <dsp:txXfrm>
        <a:off x="4455149" y="2243337"/>
        <a:ext cx="1809082" cy="1085449"/>
      </dsp:txXfrm>
    </dsp:sp>
    <dsp:sp modelId="{1284533A-E5F3-43C2-9757-A2E075C665DE}">
      <dsp:nvSpPr>
        <dsp:cNvPr id="0" name=""/>
        <dsp:cNvSpPr/>
      </dsp:nvSpPr>
      <dsp:spPr>
        <a:xfrm>
          <a:off x="1812088" y="4241881"/>
          <a:ext cx="385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489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4430" y="4285520"/>
        <a:ext cx="20804" cy="4160"/>
      </dsp:txXfrm>
    </dsp:sp>
    <dsp:sp modelId="{1A0003D4-9430-4CC0-80F2-E94360397C8C}">
      <dsp:nvSpPr>
        <dsp:cNvPr id="0" name=""/>
        <dsp:cNvSpPr/>
      </dsp:nvSpPr>
      <dsp:spPr>
        <a:xfrm>
          <a:off x="4805" y="3744876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izrada grafikona i tablica u Excelu, </a:t>
          </a:r>
        </a:p>
      </dsp:txBody>
      <dsp:txXfrm>
        <a:off x="4805" y="3744876"/>
        <a:ext cx="1809082" cy="1085449"/>
      </dsp:txXfrm>
    </dsp:sp>
    <dsp:sp modelId="{058FAD93-06E7-420D-98EC-BACC44B747F7}">
      <dsp:nvSpPr>
        <dsp:cNvPr id="0" name=""/>
        <dsp:cNvSpPr/>
      </dsp:nvSpPr>
      <dsp:spPr>
        <a:xfrm>
          <a:off x="2229977" y="3744876"/>
          <a:ext cx="1809082" cy="1085449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647" tIns="93050" rIns="88647" bIns="930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izrada plakata i prezentacija rada u PowerPointu.</a:t>
          </a:r>
        </a:p>
      </dsp:txBody>
      <dsp:txXfrm>
        <a:off x="2229977" y="3744876"/>
        <a:ext cx="1809082" cy="1085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E8034-0316-47AB-9CAE-AECFAF3A69CB}">
      <dsp:nvSpPr>
        <dsp:cNvPr id="0" name=""/>
        <dsp:cNvSpPr/>
      </dsp:nvSpPr>
      <dsp:spPr>
        <a:xfrm>
          <a:off x="0" y="0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0DF14D-230D-48B3-9BE4-A1C153A58CBD}">
      <dsp:nvSpPr>
        <dsp:cNvPr id="0" name=""/>
        <dsp:cNvSpPr/>
      </dsp:nvSpPr>
      <dsp:spPr>
        <a:xfrm>
          <a:off x="0" y="0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</a:t>
          </a:r>
          <a:r>
            <a:rPr lang="en-US" sz="1800" kern="1200" dirty="0" err="1"/>
            <a:t>jeme</a:t>
          </a:r>
          <a:r>
            <a:rPr lang="en-US" sz="1800" kern="1200" dirty="0"/>
            <a:t> </a:t>
          </a:r>
          <a:r>
            <a:rPr lang="en-US" sz="1800" kern="1200" dirty="0" err="1"/>
            <a:t>graška</a:t>
          </a:r>
          <a:r>
            <a:rPr lang="en-US" sz="1800" kern="1200" dirty="0"/>
            <a:t> </a:t>
          </a:r>
        </a:p>
      </dsp:txBody>
      <dsp:txXfrm>
        <a:off x="0" y="0"/>
        <a:ext cx="6204984" cy="453364"/>
      </dsp:txXfrm>
    </dsp:sp>
    <dsp:sp modelId="{67803910-C879-4193-82BC-F53B3078A45C}">
      <dsp:nvSpPr>
        <dsp:cNvPr id="0" name=""/>
        <dsp:cNvSpPr/>
      </dsp:nvSpPr>
      <dsp:spPr>
        <a:xfrm>
          <a:off x="0" y="453364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0B9070-48D9-4F60-9406-6F941DCA8982}">
      <dsp:nvSpPr>
        <dsp:cNvPr id="0" name=""/>
        <dsp:cNvSpPr/>
      </dsp:nvSpPr>
      <dsp:spPr>
        <a:xfrm>
          <a:off x="0" y="453364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drveni</a:t>
          </a:r>
          <a:r>
            <a:rPr lang="en-US" sz="1800" kern="1200" dirty="0"/>
            <a:t> </a:t>
          </a:r>
          <a:r>
            <a:rPr lang="en-US" sz="1800" kern="1200" dirty="0" err="1"/>
            <a:t>štapići</a:t>
          </a:r>
          <a:r>
            <a:rPr lang="en-US" sz="1800" kern="1200" dirty="0"/>
            <a:t> </a:t>
          </a:r>
          <a:r>
            <a:rPr lang="en-US" sz="1800" kern="1200" dirty="0" err="1"/>
            <a:t>visine</a:t>
          </a:r>
          <a:r>
            <a:rPr lang="en-US" sz="1800" kern="1200" dirty="0"/>
            <a:t> 30 cm, </a:t>
          </a:r>
          <a:r>
            <a:rPr lang="en-US" sz="1800" kern="1200" dirty="0" err="1"/>
            <a:t>promjera</a:t>
          </a:r>
          <a:r>
            <a:rPr lang="en-US" sz="1800" kern="1200" dirty="0"/>
            <a:t> 0,5 cm </a:t>
          </a:r>
          <a:r>
            <a:rPr lang="hr-HR" sz="1800" kern="1200" dirty="0"/>
            <a:t>za izradu potpornja</a:t>
          </a:r>
          <a:endParaRPr lang="en-US" sz="1800" kern="1200" dirty="0"/>
        </a:p>
      </dsp:txBody>
      <dsp:txXfrm>
        <a:off x="0" y="453364"/>
        <a:ext cx="6204984" cy="453364"/>
      </dsp:txXfrm>
    </dsp:sp>
    <dsp:sp modelId="{F440CA76-0215-4A19-8CD0-04DA898E7545}">
      <dsp:nvSpPr>
        <dsp:cNvPr id="0" name=""/>
        <dsp:cNvSpPr/>
      </dsp:nvSpPr>
      <dsp:spPr>
        <a:xfrm>
          <a:off x="0" y="906729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FF5E01-9F5B-46F7-94B3-3D34759CB0C2}">
      <dsp:nvSpPr>
        <dsp:cNvPr id="0" name=""/>
        <dsp:cNvSpPr/>
      </dsp:nvSpPr>
      <dsp:spPr>
        <a:xfrm>
          <a:off x="0" y="906729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tegle</a:t>
          </a:r>
          <a:r>
            <a:rPr lang="en-US" sz="1800" kern="1200" dirty="0"/>
            <a:t> za </a:t>
          </a:r>
          <a:r>
            <a:rPr lang="en-US" sz="1800" kern="1200" dirty="0" err="1"/>
            <a:t>cvijeće</a:t>
          </a:r>
          <a:r>
            <a:rPr lang="en-US" sz="1800" kern="1200" dirty="0"/>
            <a:t> (3) </a:t>
          </a:r>
        </a:p>
      </dsp:txBody>
      <dsp:txXfrm>
        <a:off x="0" y="906729"/>
        <a:ext cx="6204984" cy="453364"/>
      </dsp:txXfrm>
    </dsp:sp>
    <dsp:sp modelId="{518A6F1E-0CC1-491C-BF0A-5DE4290D056D}">
      <dsp:nvSpPr>
        <dsp:cNvPr id="0" name=""/>
        <dsp:cNvSpPr/>
      </dsp:nvSpPr>
      <dsp:spPr>
        <a:xfrm>
          <a:off x="0" y="1360093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868CBE-D92F-4E1F-836D-BE9099AE2248}">
      <dsp:nvSpPr>
        <dsp:cNvPr id="0" name=""/>
        <dsp:cNvSpPr/>
      </dsp:nvSpPr>
      <dsp:spPr>
        <a:xfrm>
          <a:off x="0" y="1360093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zemlja</a:t>
          </a:r>
          <a:r>
            <a:rPr lang="en-US" sz="1800" kern="1200" dirty="0"/>
            <a:t> za </a:t>
          </a:r>
          <a:r>
            <a:rPr lang="en-US" sz="1800" kern="1200" dirty="0" err="1"/>
            <a:t>cvijeće</a:t>
          </a:r>
          <a:r>
            <a:rPr lang="en-US" sz="1800" kern="1200" dirty="0"/>
            <a:t> (10L)</a:t>
          </a:r>
          <a:r>
            <a:rPr lang="hr-HR" sz="1800" kern="1200" dirty="0"/>
            <a:t> i pepeo</a:t>
          </a:r>
          <a:endParaRPr lang="en-US" sz="1800" kern="1200" dirty="0"/>
        </a:p>
      </dsp:txBody>
      <dsp:txXfrm>
        <a:off x="0" y="1360093"/>
        <a:ext cx="6204984" cy="453364"/>
      </dsp:txXfrm>
    </dsp:sp>
    <dsp:sp modelId="{C9BC4D0E-ADFD-4D82-A549-8C906FDB18F2}">
      <dsp:nvSpPr>
        <dsp:cNvPr id="0" name=""/>
        <dsp:cNvSpPr/>
      </dsp:nvSpPr>
      <dsp:spPr>
        <a:xfrm>
          <a:off x="0" y="1813458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D098FF-7ECB-47B0-9C9D-77B2F32A660E}">
      <dsp:nvSpPr>
        <dsp:cNvPr id="0" name=""/>
        <dsp:cNvSpPr/>
      </dsp:nvSpPr>
      <dsp:spPr>
        <a:xfrm>
          <a:off x="0" y="1813458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vodovodna</a:t>
          </a:r>
          <a:r>
            <a:rPr lang="en-US" sz="1800" kern="1200" dirty="0"/>
            <a:t> </a:t>
          </a:r>
          <a:r>
            <a:rPr lang="en-US" sz="1800" kern="1200" dirty="0" err="1"/>
            <a:t>voda</a:t>
          </a:r>
          <a:r>
            <a:rPr lang="en-US" sz="1800" kern="1200" dirty="0"/>
            <a:t> </a:t>
          </a:r>
        </a:p>
      </dsp:txBody>
      <dsp:txXfrm>
        <a:off x="0" y="1813458"/>
        <a:ext cx="6204984" cy="453364"/>
      </dsp:txXfrm>
    </dsp:sp>
    <dsp:sp modelId="{1248ABCB-CBDE-443D-B40C-10D2349AD5E6}">
      <dsp:nvSpPr>
        <dsp:cNvPr id="0" name=""/>
        <dsp:cNvSpPr/>
      </dsp:nvSpPr>
      <dsp:spPr>
        <a:xfrm>
          <a:off x="0" y="2266823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3FE13-EFC5-412A-9B3F-6DC7D8CE62C4}">
      <dsp:nvSpPr>
        <dsp:cNvPr id="0" name=""/>
        <dsp:cNvSpPr/>
      </dsp:nvSpPr>
      <dsp:spPr>
        <a:xfrm>
          <a:off x="0" y="2266823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micro:bit</a:t>
          </a:r>
          <a:r>
            <a:rPr lang="en-US" sz="1800" kern="1200" dirty="0"/>
            <a:t> </a:t>
          </a:r>
        </a:p>
      </dsp:txBody>
      <dsp:txXfrm>
        <a:off x="0" y="2266823"/>
        <a:ext cx="6204984" cy="453364"/>
      </dsp:txXfrm>
    </dsp:sp>
    <dsp:sp modelId="{B94BE994-7B5F-45BD-9F1D-5EE143741745}">
      <dsp:nvSpPr>
        <dsp:cNvPr id="0" name=""/>
        <dsp:cNvSpPr/>
      </dsp:nvSpPr>
      <dsp:spPr>
        <a:xfrm>
          <a:off x="0" y="2720187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FD587A-8196-40BF-90CE-60E22CCA6EFF}">
      <dsp:nvSpPr>
        <dsp:cNvPr id="0" name=""/>
        <dsp:cNvSpPr/>
      </dsp:nvSpPr>
      <dsp:spPr>
        <a:xfrm>
          <a:off x="0" y="2720187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sustav</a:t>
          </a:r>
          <a:r>
            <a:rPr lang="en-US" sz="1800" kern="1200" dirty="0"/>
            <a:t> za </a:t>
          </a:r>
          <a:r>
            <a:rPr lang="en-US" sz="1800" kern="1200" dirty="0" err="1"/>
            <a:t>zalijevanje</a:t>
          </a:r>
          <a:r>
            <a:rPr lang="en-US" sz="1800" kern="1200" dirty="0"/>
            <a:t> </a:t>
          </a:r>
          <a:r>
            <a:rPr lang="en-US" sz="1800" kern="1200" dirty="0" err="1"/>
            <a:t>cvijeća</a:t>
          </a:r>
          <a:endParaRPr lang="en-US" sz="1800" kern="1200" dirty="0"/>
        </a:p>
      </dsp:txBody>
      <dsp:txXfrm>
        <a:off x="0" y="2720187"/>
        <a:ext cx="6204984" cy="453364"/>
      </dsp:txXfrm>
    </dsp:sp>
    <dsp:sp modelId="{4C9F09BA-D97C-4D69-AF5D-9AED6EA4C6CA}">
      <dsp:nvSpPr>
        <dsp:cNvPr id="0" name=""/>
        <dsp:cNvSpPr/>
      </dsp:nvSpPr>
      <dsp:spPr>
        <a:xfrm>
          <a:off x="0" y="3173552"/>
          <a:ext cx="6204984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B1B59D-9F7C-4FD7-ACAB-0384B30FD84C}">
      <dsp:nvSpPr>
        <dsp:cNvPr id="0" name=""/>
        <dsp:cNvSpPr/>
      </dsp:nvSpPr>
      <dsp:spPr>
        <a:xfrm>
          <a:off x="0" y="3173552"/>
          <a:ext cx="6204984" cy="45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vrtlarske</a:t>
          </a:r>
          <a:r>
            <a:rPr lang="en-US" sz="1800" kern="1200" dirty="0"/>
            <a:t> </a:t>
          </a:r>
          <a:r>
            <a:rPr lang="en-US" sz="1800" kern="1200" dirty="0" err="1"/>
            <a:t>rukavice</a:t>
          </a:r>
          <a:endParaRPr lang="en-US" sz="1800" kern="1200" dirty="0"/>
        </a:p>
      </dsp:txBody>
      <dsp:txXfrm>
        <a:off x="0" y="3173552"/>
        <a:ext cx="6204984" cy="453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0862E-645B-4746-A36D-E06A45BC8FD8}">
      <dsp:nvSpPr>
        <dsp:cNvPr id="0" name=""/>
        <dsp:cNvSpPr/>
      </dsp:nvSpPr>
      <dsp:spPr>
        <a:xfrm>
          <a:off x="0" y="0"/>
          <a:ext cx="4021889" cy="90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Grašak</a:t>
          </a:r>
          <a:r>
            <a:rPr lang="en-US" sz="1700" kern="1200" dirty="0"/>
            <a:t> se </a:t>
          </a:r>
          <a:r>
            <a:rPr lang="en-US" sz="1700" kern="1200" dirty="0" err="1"/>
            <a:t>posije</a:t>
          </a:r>
          <a:r>
            <a:rPr lang="en-US" sz="1700" kern="1200" dirty="0"/>
            <a:t> u </a:t>
          </a:r>
          <a:r>
            <a:rPr lang="en-US" sz="1700" kern="1200" dirty="0" err="1"/>
            <a:t>teglice</a:t>
          </a:r>
          <a:r>
            <a:rPr lang="en-US" sz="1700" kern="1200" dirty="0"/>
            <a:t>. </a:t>
          </a:r>
        </a:p>
      </dsp:txBody>
      <dsp:txXfrm>
        <a:off x="26638" y="26638"/>
        <a:ext cx="2934087" cy="856197"/>
      </dsp:txXfrm>
    </dsp:sp>
    <dsp:sp modelId="{F2E06716-3A38-4023-AA00-59B4B7C11741}">
      <dsp:nvSpPr>
        <dsp:cNvPr id="0" name=""/>
        <dsp:cNvSpPr/>
      </dsp:nvSpPr>
      <dsp:spPr>
        <a:xfrm>
          <a:off x="300335" y="1035789"/>
          <a:ext cx="4021889" cy="90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7321"/>
                <a:satOff val="-1564"/>
                <a:lumOff val="664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87321"/>
                <a:satOff val="-1564"/>
                <a:lumOff val="664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87321"/>
                <a:satOff val="-1564"/>
                <a:lumOff val="664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 </a:t>
          </a:r>
          <a:r>
            <a:rPr lang="en-US" sz="1700" kern="1200" dirty="0" err="1"/>
            <a:t>prvu</a:t>
          </a:r>
          <a:r>
            <a:rPr lang="en-US" sz="1700" kern="1200" dirty="0"/>
            <a:t> se </a:t>
          </a:r>
          <a:r>
            <a:rPr lang="en-US" sz="1700" kern="1200" dirty="0" err="1"/>
            <a:t>teglicu</a:t>
          </a:r>
          <a:r>
            <a:rPr lang="en-US" sz="1700" kern="1200" dirty="0"/>
            <a:t> </a:t>
          </a:r>
          <a:r>
            <a:rPr lang="en-US" sz="1700" kern="1200" dirty="0" err="1"/>
            <a:t>stav</a:t>
          </a:r>
          <a:r>
            <a:rPr lang="hr-HR" sz="1700" kern="1200" dirty="0"/>
            <a:t>e</a:t>
          </a:r>
          <a:r>
            <a:rPr lang="en-US" sz="1700" kern="1200" dirty="0"/>
            <a:t> </a:t>
          </a:r>
          <a:r>
            <a:rPr lang="en-US" sz="1700" kern="1200" dirty="0" err="1"/>
            <a:t>štapić</a:t>
          </a:r>
          <a:r>
            <a:rPr lang="hr-HR" sz="1700" kern="1200" dirty="0"/>
            <a:t>i</a:t>
          </a:r>
          <a:r>
            <a:rPr lang="en-US" sz="1700" kern="1200" dirty="0"/>
            <a:t> </a:t>
          </a:r>
          <a:r>
            <a:rPr lang="en-US" sz="1700" kern="1200" dirty="0" err="1"/>
            <a:t>po</a:t>
          </a:r>
          <a:r>
            <a:rPr lang="en-US" sz="1700" kern="1200" dirty="0"/>
            <a:t> </a:t>
          </a:r>
          <a:r>
            <a:rPr lang="en-US" sz="1700" kern="1200" dirty="0" err="1"/>
            <a:t>kojoj</a:t>
          </a:r>
          <a:r>
            <a:rPr lang="en-US" sz="1700" kern="1200" dirty="0"/>
            <a:t> se </a:t>
          </a:r>
          <a:r>
            <a:rPr lang="en-US" sz="1700" kern="1200" dirty="0" err="1"/>
            <a:t>grašak</a:t>
          </a:r>
          <a:r>
            <a:rPr lang="en-US" sz="1700" kern="1200" dirty="0"/>
            <a:t> </a:t>
          </a:r>
          <a:r>
            <a:rPr lang="en-US" sz="1700" kern="1200" dirty="0" err="1"/>
            <a:t>uspinje</a:t>
          </a:r>
          <a:r>
            <a:rPr lang="en-US" sz="1700" kern="1200" dirty="0"/>
            <a:t>, u </a:t>
          </a:r>
          <a:r>
            <a:rPr lang="en-US" sz="1700" kern="1200" dirty="0" err="1"/>
            <a:t>drugu</a:t>
          </a:r>
          <a:r>
            <a:rPr lang="en-US" sz="1700" kern="1200" dirty="0"/>
            <a:t> se stave </a:t>
          </a:r>
          <a:r>
            <a:rPr lang="en-US" sz="1700" kern="1200" dirty="0" err="1"/>
            <a:t>ljestvice</a:t>
          </a:r>
          <a:r>
            <a:rPr lang="en-US" sz="1700" kern="1200" dirty="0"/>
            <a:t>, a u </a:t>
          </a:r>
          <a:r>
            <a:rPr lang="en-US" sz="1700" kern="1200" dirty="0" err="1"/>
            <a:t>treću</a:t>
          </a:r>
          <a:r>
            <a:rPr lang="en-US" sz="1700" kern="1200" dirty="0"/>
            <a:t> </a:t>
          </a:r>
          <a:r>
            <a:rPr lang="en-US" sz="1700" kern="1200" dirty="0" err="1"/>
            <a:t>mrežica</a:t>
          </a:r>
          <a:r>
            <a:rPr lang="hr-HR" sz="1700" kern="1200" dirty="0"/>
            <a:t>.</a:t>
          </a:r>
          <a:endParaRPr lang="en-US" sz="1700" kern="1200" dirty="0"/>
        </a:p>
      </dsp:txBody>
      <dsp:txXfrm>
        <a:off x="326973" y="1062427"/>
        <a:ext cx="3077119" cy="856197"/>
      </dsp:txXfrm>
    </dsp:sp>
    <dsp:sp modelId="{B93DDBAE-95F8-4659-A24A-6D017A2FFAA4}">
      <dsp:nvSpPr>
        <dsp:cNvPr id="0" name=""/>
        <dsp:cNvSpPr/>
      </dsp:nvSpPr>
      <dsp:spPr>
        <a:xfrm>
          <a:off x="600671" y="2071579"/>
          <a:ext cx="4021889" cy="90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Smjer</a:t>
          </a:r>
          <a:r>
            <a:rPr lang="en-US" sz="1700" kern="1200" dirty="0"/>
            <a:t> </a:t>
          </a:r>
          <a:r>
            <a:rPr lang="en-US" sz="1700" kern="1200" dirty="0" err="1"/>
            <a:t>rasta</a:t>
          </a:r>
          <a:r>
            <a:rPr lang="en-US" sz="1700" kern="1200" dirty="0"/>
            <a:t> </a:t>
          </a:r>
          <a:r>
            <a:rPr lang="en-US" sz="1700" kern="1200" dirty="0" err="1"/>
            <a:t>poprati</a:t>
          </a:r>
          <a:r>
            <a:rPr lang="en-US" sz="1700" kern="1200" dirty="0"/>
            <a:t> se </a:t>
          </a:r>
          <a:r>
            <a:rPr lang="en-US" sz="1700" kern="1200" dirty="0" err="1"/>
            <a:t>fotografiranjem</a:t>
          </a:r>
          <a:r>
            <a:rPr lang="en-US" sz="1700" kern="1200" dirty="0"/>
            <a:t>. </a:t>
          </a:r>
        </a:p>
      </dsp:txBody>
      <dsp:txXfrm>
        <a:off x="627309" y="2098217"/>
        <a:ext cx="3077119" cy="856197"/>
      </dsp:txXfrm>
    </dsp:sp>
    <dsp:sp modelId="{38AB9ECE-8585-48B9-9487-BD7818B4FA24}">
      <dsp:nvSpPr>
        <dsp:cNvPr id="0" name=""/>
        <dsp:cNvSpPr/>
      </dsp:nvSpPr>
      <dsp:spPr>
        <a:xfrm>
          <a:off x="901007" y="3107368"/>
          <a:ext cx="4021889" cy="90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1962"/>
                <a:satOff val="-4692"/>
                <a:lumOff val="1993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61962"/>
                <a:satOff val="-4692"/>
                <a:lumOff val="1993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61962"/>
                <a:satOff val="-4692"/>
                <a:lumOff val="1993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Broj</a:t>
          </a:r>
          <a:r>
            <a:rPr lang="en-US" sz="1700" kern="1200" dirty="0"/>
            <a:t> </a:t>
          </a:r>
          <a:r>
            <a:rPr lang="en-US" sz="1700" kern="1200" dirty="0" err="1"/>
            <a:t>vitica</a:t>
          </a:r>
          <a:r>
            <a:rPr lang="en-US" sz="1700" kern="1200" dirty="0"/>
            <a:t> </a:t>
          </a:r>
          <a:r>
            <a:rPr lang="en-US" sz="1700" kern="1200" dirty="0" err="1"/>
            <a:t>prati</a:t>
          </a:r>
          <a:r>
            <a:rPr lang="en-US" sz="1700" kern="1200" dirty="0"/>
            <a:t> se </a:t>
          </a:r>
          <a:r>
            <a:rPr lang="en-US" sz="1700" kern="1200" dirty="0" err="1"/>
            <a:t>svaki</a:t>
          </a:r>
          <a:r>
            <a:rPr lang="en-US" sz="1700" kern="1200" dirty="0"/>
            <a:t> </a:t>
          </a:r>
          <a:r>
            <a:rPr lang="en-US" sz="1700" kern="1200" dirty="0" err="1"/>
            <a:t>dan</a:t>
          </a:r>
          <a:r>
            <a:rPr lang="en-US" sz="1700" kern="1200" dirty="0"/>
            <a:t> i </a:t>
          </a:r>
          <a:r>
            <a:rPr lang="en-US" sz="1700" kern="1200" dirty="0" err="1"/>
            <a:t>zapisuje</a:t>
          </a:r>
          <a:r>
            <a:rPr lang="en-US" sz="1700" kern="1200" dirty="0"/>
            <a:t> u </a:t>
          </a:r>
          <a:r>
            <a:rPr lang="en-US" sz="1700" kern="1200" dirty="0" err="1"/>
            <a:t>tabličnom</a:t>
          </a:r>
          <a:r>
            <a:rPr lang="en-US" sz="1700" kern="1200" dirty="0"/>
            <a:t> </a:t>
          </a:r>
          <a:r>
            <a:rPr lang="en-US" sz="1700" kern="1200" dirty="0" err="1"/>
            <a:t>obliku</a:t>
          </a:r>
          <a:r>
            <a:rPr lang="en-US" sz="1700" kern="1200" dirty="0"/>
            <a:t>. </a:t>
          </a:r>
        </a:p>
      </dsp:txBody>
      <dsp:txXfrm>
        <a:off x="927645" y="3134006"/>
        <a:ext cx="3077119" cy="856197"/>
      </dsp:txXfrm>
    </dsp:sp>
    <dsp:sp modelId="{A25CBCB9-CD27-453A-A536-760C46DF7E40}">
      <dsp:nvSpPr>
        <dsp:cNvPr id="0" name=""/>
        <dsp:cNvSpPr/>
      </dsp:nvSpPr>
      <dsp:spPr>
        <a:xfrm>
          <a:off x="1201343" y="4143158"/>
          <a:ext cx="4021889" cy="90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Biljke se zalijevaju pomoću sustava za zalijevanje koji je programiran micro:bitom.</a:t>
          </a:r>
        </a:p>
      </dsp:txBody>
      <dsp:txXfrm>
        <a:off x="1227981" y="4169796"/>
        <a:ext cx="3077119" cy="856197"/>
      </dsp:txXfrm>
    </dsp:sp>
    <dsp:sp modelId="{5BBEA304-6917-4DE8-8F83-B301FDBC3EB1}">
      <dsp:nvSpPr>
        <dsp:cNvPr id="0" name=""/>
        <dsp:cNvSpPr/>
      </dsp:nvSpPr>
      <dsp:spPr>
        <a:xfrm>
          <a:off x="3430731" y="664421"/>
          <a:ext cx="591157" cy="5911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563741" y="664421"/>
        <a:ext cx="325137" cy="444846"/>
      </dsp:txXfrm>
    </dsp:sp>
    <dsp:sp modelId="{5D868C5D-BDC3-42F2-8A33-742D780A8EF9}">
      <dsp:nvSpPr>
        <dsp:cNvPr id="0" name=""/>
        <dsp:cNvSpPr/>
      </dsp:nvSpPr>
      <dsp:spPr>
        <a:xfrm>
          <a:off x="3731067" y="1700210"/>
          <a:ext cx="591157" cy="5911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864077" y="1700210"/>
        <a:ext cx="325137" cy="444846"/>
      </dsp:txXfrm>
    </dsp:sp>
    <dsp:sp modelId="{FDFF8E97-0528-4EB3-9084-2ECB4223E8E5}">
      <dsp:nvSpPr>
        <dsp:cNvPr id="0" name=""/>
        <dsp:cNvSpPr/>
      </dsp:nvSpPr>
      <dsp:spPr>
        <a:xfrm>
          <a:off x="4031403" y="2720842"/>
          <a:ext cx="591157" cy="5911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164413" y="2720842"/>
        <a:ext cx="325137" cy="444846"/>
      </dsp:txXfrm>
    </dsp:sp>
    <dsp:sp modelId="{314200A1-6B7B-4F9C-905E-C590E9688A51}">
      <dsp:nvSpPr>
        <dsp:cNvPr id="0" name=""/>
        <dsp:cNvSpPr/>
      </dsp:nvSpPr>
      <dsp:spPr>
        <a:xfrm>
          <a:off x="4331739" y="3766737"/>
          <a:ext cx="591157" cy="59115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464749" y="3766737"/>
        <a:ext cx="325137" cy="444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786DD9-E1D0-4A73-A835-3F7D68798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73B3512-012D-4CFB-BF62-903571A30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68268E2-3020-4C95-B153-6990353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EE0C2AD-9D35-4289-A746-8E74E082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F0968C-817C-4B97-8BBD-9D87AD20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B98D9B-A347-4A71-9764-CED374ED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FC101F9-0973-428B-B582-F06A05612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107C7A-76DB-4FA6-BCA9-A8833473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6856C07-6B48-4D11-BB8F-DD265828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0AE304B-26A6-4D3C-989D-075A7492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E2AA52F-55DF-4100-AD09-52C097919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3FDEB7-10DF-47C6-B779-D236439D6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85092B-905A-4274-B785-59064F45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1864F5-359A-4DF2-B432-2559C892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C7DD41-9E4B-4307-825D-DDCF4E35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4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D8416F-0F12-47AE-88A1-0D2339AF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7E18FE-FC40-4277-BA9B-A48CBF0A9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461FD81-6CE9-440D-99BA-1C557E2C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1E47F7A-397C-470B-81E4-D82ADABA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0B3FB25-90BC-4A94-8E7C-79A9E246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BCD77-FF3D-472C-A66F-D1043943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1527D04-571E-49D5-BF5B-3D0BB0470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FC03DC-9CF2-419A-9AC1-994A8358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DF1F54C-A65A-4DB2-90AB-E9488677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13418A8-9559-4C4E-B253-46DE2853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A461CE-4B07-4283-8D72-8767FD02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2CC9DF-1AB4-4D9B-80C4-EBCA7FEEE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1A8BBB-16B2-4784-AFB2-672060819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3F74EAE-8BAF-40FC-BB80-887A0701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55C84E1-1637-42A9-A69B-FBEB5ADB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50F85D2-DC48-415E-B769-DD441146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99A9C0-49F7-467C-A27B-E6D5A6C8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B4E62A0-2FBB-45B5-8964-5C94F970A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12AA1B9-3387-428F-BDDD-DF9F92DA7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27167D7-7B5C-48A8-9BD4-B38658F6D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F579A91-BA28-4BD9-B567-4EC83C63A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4431717-D412-46F3-BECA-479F1870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065C746-22B0-4CAA-849F-25853F35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A8D2A1E-51EF-4389-96F2-9A3218BB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2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8A9618-E0EC-4722-95A3-00B57492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6CD7A0C-6CF4-4368-A788-467E77C7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B143693-D5F2-42F6-BD5E-A91639C5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096C05C-761D-45C3-968B-2A93E531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FFB5B7B-47BC-4488-8D47-3F12887A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AEADEA7-53B2-47D4-B01E-2A907994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9F40659-0F30-49DA-846E-FA8F91D4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9EC2A2-5BE5-459B-AEAA-012B78EA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FD98BB-1377-4BD4-9396-16241F2B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E567EFE-2E23-4D04-AFA9-F8790A34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01632A-C9C4-4DA9-980F-C9BC55EB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E738E5F-A901-43B6-B111-F244CA4F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FA11F2B-8496-4958-865A-2E51C83F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8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FEE954-52F3-4A69-929E-4025E491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2B611ED-E502-4648-8B9F-696DF8259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89B9D24-A3E5-4091-BD67-94C9BE3F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9D300E-5F15-4CA3-9DD7-81C60F6F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A3D5C65-8791-4201-8123-76CEB08E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A8FAE64-141F-4198-BD7B-1505B354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3694743-E8CB-44A0-AABC-F02563E9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460400E-E4C6-4562-8CDB-748B94794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570AD5-0276-411A-9BE4-F14246890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2CB2-D824-4F94-BBA5-6CAC152FEEF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B7014A7-A17E-4D66-9745-9A29630E9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B581B65-4465-4585-9C97-5DA7057F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1D33-C969-4AA6-B18C-B44881B1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AE4D09-7DE2-4992-8D14-B7CAC2F76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Istraživanje</a:t>
            </a:r>
            <a:r>
              <a:rPr lang="en-US" b="1" dirty="0"/>
              <a:t> </a:t>
            </a:r>
            <a:r>
              <a:rPr lang="en-US" b="1" dirty="0" err="1"/>
              <a:t>tigmotropizama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graška</a:t>
            </a:r>
            <a:r>
              <a:rPr lang="en-US" b="1" dirty="0"/>
              <a:t> 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E2C1BBF-79B2-4727-9B01-747D90643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Za natječaj: Želim stablo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50F2CD1-0389-424A-A94A-82185F9819CF}"/>
              </a:ext>
            </a:extLst>
          </p:cNvPr>
          <p:cNvSpPr txBox="1"/>
          <p:nvPr/>
        </p:nvSpPr>
        <p:spPr>
          <a:xfrm>
            <a:off x="4261282" y="753031"/>
            <a:ext cx="492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II. OSNOVNA ŠKOLA VARAŽDIN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1C6DC61-AC5C-4AFA-A097-91E684F5D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6" y="5349875"/>
            <a:ext cx="2113788" cy="10608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F3D0DFE-A657-43C5-95F7-441F27B7D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13710" r="28459" b="6655"/>
          <a:stretch/>
        </p:blipFill>
        <p:spPr>
          <a:xfrm>
            <a:off x="10258424" y="4966649"/>
            <a:ext cx="1553497" cy="15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5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180124_130236">
            <a:extLst>
              <a:ext uri="{FF2B5EF4-FFF2-40B4-BE49-F238E27FC236}">
                <a16:creationId xmlns:a16="http://schemas.microsoft.com/office/drawing/2014/main" id="{D691C2DB-5C67-43B0-94B0-7DF3B788B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78" y="0"/>
            <a:ext cx="4571999" cy="6095999"/>
          </a:xfrm>
          <a:prstGeom prst="rect">
            <a:avLst/>
          </a:prstGeom>
        </p:spPr>
      </p:pic>
      <p:pic>
        <p:nvPicPr>
          <p:cNvPr id="4" name="Slika 3" descr="IMG_20180124_130231">
            <a:extLst>
              <a:ext uri="{FF2B5EF4-FFF2-40B4-BE49-F238E27FC236}">
                <a16:creationId xmlns:a16="http://schemas.microsoft.com/office/drawing/2014/main" id="{8046EAEE-4D01-412D-94F5-64F06417D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7" y="2656115"/>
            <a:ext cx="5763761" cy="432282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4EF1958-5C14-4A06-9017-CDD88DD61E37}"/>
              </a:ext>
            </a:extLst>
          </p:cNvPr>
          <p:cNvSpPr txBox="1"/>
          <p:nvPr/>
        </p:nvSpPr>
        <p:spPr>
          <a:xfrm>
            <a:off x="1949448" y="6306635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Priprema mrežica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99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180124_130155">
            <a:extLst>
              <a:ext uri="{FF2B5EF4-FFF2-40B4-BE49-F238E27FC236}">
                <a16:creationId xmlns:a16="http://schemas.microsoft.com/office/drawing/2014/main" id="{6CD7E655-47C6-4CB1-A4F4-46FF680F9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9345" cy="4904509"/>
          </a:xfrm>
          <a:prstGeom prst="rect">
            <a:avLst/>
          </a:prstGeom>
        </p:spPr>
      </p:pic>
      <p:pic>
        <p:nvPicPr>
          <p:cNvPr id="4" name="Slika 3" descr="IMG_20180124_130201">
            <a:extLst>
              <a:ext uri="{FF2B5EF4-FFF2-40B4-BE49-F238E27FC236}">
                <a16:creationId xmlns:a16="http://schemas.microsoft.com/office/drawing/2014/main" id="{B7EC128A-185A-423A-9721-39D3B7BB6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676400"/>
            <a:ext cx="6908800" cy="51816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2C79032-03E9-41B6-AE99-403BCD7EA47B}"/>
              </a:ext>
            </a:extLst>
          </p:cNvPr>
          <p:cNvSpPr txBox="1"/>
          <p:nvPr/>
        </p:nvSpPr>
        <p:spPr>
          <a:xfrm>
            <a:off x="232229" y="5268686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Sjetva graška i zalijevanje sjemenki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87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A4A683-99E5-410B-9878-315E9392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FE7E190-6B45-4662-A0AD-FB1694BC4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r="33538"/>
          <a:stretch/>
        </p:blipFill>
        <p:spPr>
          <a:xfrm rot="16200000">
            <a:off x="7111082" y="-2329249"/>
            <a:ext cx="1690516" cy="7079264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011D496-217E-420D-97FB-985BAEDA2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9347"/>
          <a:stretch/>
        </p:blipFill>
        <p:spPr>
          <a:xfrm>
            <a:off x="339271" y="2238959"/>
            <a:ext cx="4724400" cy="35246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865BE88-26EF-4B24-87A2-9AE12827E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/>
          <a:stretch/>
        </p:blipFill>
        <p:spPr>
          <a:xfrm>
            <a:off x="5506851" y="3198359"/>
            <a:ext cx="5329381" cy="365964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D62C1C1-5403-42F1-A975-BAB7F3B778A8}"/>
              </a:ext>
            </a:extLst>
          </p:cNvPr>
          <p:cNvSpPr txBox="1"/>
          <p:nvPr/>
        </p:nvSpPr>
        <p:spPr>
          <a:xfrm>
            <a:off x="406401" y="6176963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Prekrivanje folijom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A5B29B-3C01-4C1A-8C54-4CEAAB44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5501A4-2A70-4289-A8B3-F497F0AFB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60F11D-A901-4BB4-AF64-AF968AAD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85" y="2361019"/>
            <a:ext cx="6662645" cy="374773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8216A73-C249-484C-920C-8C0739930978}"/>
              </a:ext>
            </a:extLst>
          </p:cNvPr>
          <p:cNvSpPr txBox="1"/>
          <p:nvPr/>
        </p:nvSpPr>
        <p:spPr>
          <a:xfrm>
            <a:off x="5813479" y="6182486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Isklijale biljke graška</a:t>
            </a:r>
            <a:endParaRPr lang="en-US" sz="2400" dirty="0">
              <a:latin typeface="+mj-lt"/>
            </a:endParaRPr>
          </a:p>
        </p:txBody>
      </p:sp>
      <p:pic>
        <p:nvPicPr>
          <p:cNvPr id="7" name="Rezervirano mjesto sadržaja 7">
            <a:extLst>
              <a:ext uri="{FF2B5EF4-FFF2-40B4-BE49-F238E27FC236}">
                <a16:creationId xmlns:a16="http://schemas.microsoft.com/office/drawing/2014/main" id="{74A00FE6-BF24-4518-A4F3-F50C66B8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1"/>
          <a:stretch/>
        </p:blipFill>
        <p:spPr>
          <a:xfrm rot="16200000">
            <a:off x="3670792" y="-2514663"/>
            <a:ext cx="2141401" cy="7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0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BC90DD-3106-46F8-94E6-4ED09B2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0665918-AE22-44A9-AB4B-41FD9F700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8"/>
          <a:stretch/>
        </p:blipFill>
        <p:spPr>
          <a:xfrm rot="16200000">
            <a:off x="7793603" y="-1229918"/>
            <a:ext cx="2646218" cy="5632526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E1C87D6-809A-4808-AEE4-BA013036B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43" y="3096868"/>
            <a:ext cx="6686457" cy="37611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C7520F2-98E0-40A5-8E7C-A132DD76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" y="1077104"/>
            <a:ext cx="6009143" cy="338014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85240C1-E910-440A-8BDC-071938F485C1}"/>
              </a:ext>
            </a:extLst>
          </p:cNvPr>
          <p:cNvSpPr txBox="1"/>
          <p:nvPr/>
        </p:nvSpPr>
        <p:spPr>
          <a:xfrm>
            <a:off x="232229" y="5268686"/>
            <a:ext cx="473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Sijanci graška koji se savijaju prema svjetlu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9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4388E9-25EE-41A9-BA77-F01F38F8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D41481-5FB0-42D7-8496-35DEF13C8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4A4302A-92F8-4214-A220-CFDCAE8B1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122" y="2404967"/>
            <a:ext cx="6705771" cy="377199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BBC6D48-660B-48BD-8C53-E2B1A16DF40F}"/>
              </a:ext>
            </a:extLst>
          </p:cNvPr>
          <p:cNvSpPr txBox="1"/>
          <p:nvPr/>
        </p:nvSpPr>
        <p:spPr>
          <a:xfrm>
            <a:off x="246743" y="6286649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Postavljanje potpornja</a:t>
            </a:r>
            <a:endParaRPr lang="en-US" sz="2400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F4B4175-D8F6-4BED-B3F9-461235ADC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14" y="0"/>
            <a:ext cx="6691086" cy="50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700EFF-6647-4967-AB73-E8761CED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7D5358-6F44-461C-9E31-AF7552BF3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3DDF09B-26E3-45C7-B265-4AB24F69A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3"/>
          <a:stretch/>
        </p:blipFill>
        <p:spPr>
          <a:xfrm>
            <a:off x="311398" y="217281"/>
            <a:ext cx="5604493" cy="41082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824438C-471D-450C-8C92-6E118B104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2"/>
          <a:stretch/>
        </p:blipFill>
        <p:spPr>
          <a:xfrm>
            <a:off x="5915891" y="2182135"/>
            <a:ext cx="5797069" cy="443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A3C0AA-0DDC-41F5-ADEF-E16AC71D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DFBA9F-F686-4166-9FD8-B539A2D19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F6D621A-15CA-4237-BA36-437326032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FFED20A-2844-4249-9A8A-6F375B77B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24" y="0"/>
            <a:ext cx="3857625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8713D49-C96F-451E-B60F-0A453EC9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71E797-DDAF-40C9-B594-BFC6EE31A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D6BB7DE-6352-4DF4-AB88-B65E2812D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5067300" cy="3800475"/>
          </a:xfrm>
          <a:prstGeom prst="rect">
            <a:avLst/>
          </a:prstGeom>
        </p:spPr>
      </p:pic>
      <p:sp>
        <p:nvSpPr>
          <p:cNvPr id="39" name="TekstniOkvir 38">
            <a:extLst>
              <a:ext uri="{FF2B5EF4-FFF2-40B4-BE49-F238E27FC236}">
                <a16:creationId xmlns:a16="http://schemas.microsoft.com/office/drawing/2014/main" id="{F63E1F18-4DD9-4911-BCDD-FB639FFBC826}"/>
              </a:ext>
            </a:extLst>
          </p:cNvPr>
          <p:cNvSpPr txBox="1"/>
          <p:nvPr/>
        </p:nvSpPr>
        <p:spPr>
          <a:xfrm>
            <a:off x="606303" y="4562104"/>
            <a:ext cx="259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Zalijevanje graška</a:t>
            </a:r>
            <a:endParaRPr lang="en-US" sz="2400" dirty="0">
              <a:latin typeface="+mj-lt"/>
            </a:endParaRPr>
          </a:p>
        </p:txBody>
      </p:sp>
      <p:pic>
        <p:nvPicPr>
          <p:cNvPr id="41" name="Slika 40">
            <a:extLst>
              <a:ext uri="{FF2B5EF4-FFF2-40B4-BE49-F238E27FC236}">
                <a16:creationId xmlns:a16="http://schemas.microsoft.com/office/drawing/2014/main" id="{C7BA1D50-9EEC-4EB7-942C-4079D8B3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13016"/>
          <a:stretch/>
        </p:blipFill>
        <p:spPr>
          <a:xfrm>
            <a:off x="5067300" y="2583180"/>
            <a:ext cx="712470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7E6F77-BC06-4C1C-BD01-A7D4F1B5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B4CAF3-EC58-43A9-804B-3F66BA53B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84B6ACC-CFBB-4A1D-A56F-98E4CDD68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203456"/>
            <a:ext cx="7557143" cy="425089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04D4248-E497-4530-A392-16B48AEFC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09" y="3497943"/>
            <a:ext cx="5973434" cy="33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8B09EF-B3A2-4FFA-878A-38CFFECE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hr-HR" dirty="0"/>
              <a:t>Nositelji istraživanja</a:t>
            </a:r>
          </a:p>
        </p:txBody>
      </p:sp>
      <p:graphicFrame>
        <p:nvGraphicFramePr>
          <p:cNvPr id="5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073116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005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0464F5-E3A7-4013-B496-62974A4B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79369F1-1E85-4820-828F-91FD401D3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6"/>
          <a:stretch/>
        </p:blipFill>
        <p:spPr>
          <a:xfrm rot="10800000">
            <a:off x="731157" y="1190170"/>
            <a:ext cx="10729686" cy="4471355"/>
          </a:xfrm>
        </p:spPr>
      </p:pic>
    </p:spTree>
    <p:extLst>
      <p:ext uri="{BB962C8B-B14F-4D97-AF65-F5344CB8AC3E}">
        <p14:creationId xmlns:p14="http://schemas.microsoft.com/office/powerpoint/2010/main" val="18974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2072B4-77D5-4DB6-939B-07FE2DDF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</a:t>
            </a:r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0F71601-7B5F-4553-ACC0-59FEFA48A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22" y="1426447"/>
            <a:ext cx="3200828" cy="426777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FDB98B7-570E-4CE9-8197-E939F71B4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46" y="1426447"/>
            <a:ext cx="3200828" cy="42677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6EE4FAA-AA5B-4F49-95C6-DBECCD8E7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9" y="1427452"/>
            <a:ext cx="3200194" cy="426692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552A2BF6-5DA8-40D6-B320-1617FAAD71FF}"/>
              </a:ext>
            </a:extLst>
          </p:cNvPr>
          <p:cNvSpPr txBox="1"/>
          <p:nvPr/>
        </p:nvSpPr>
        <p:spPr>
          <a:xfrm>
            <a:off x="249382" y="583276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Grašak koji je rastao uz štapiće na kraju uzgoja</a:t>
            </a:r>
            <a:endParaRPr lang="en-US" dirty="0"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FF03D44-F922-4D09-95A9-68E966730E70}"/>
              </a:ext>
            </a:extLst>
          </p:cNvPr>
          <p:cNvSpPr txBox="1"/>
          <p:nvPr/>
        </p:nvSpPr>
        <p:spPr>
          <a:xfrm>
            <a:off x="4424452" y="583276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Grašak koji je rastao uz ljestvice na kraju uzgoja</a:t>
            </a:r>
            <a:endParaRPr lang="en-US" dirty="0"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8CB1D11-9BCD-4A37-9C02-D37D36BB2B2C}"/>
              </a:ext>
            </a:extLst>
          </p:cNvPr>
          <p:cNvSpPr txBox="1"/>
          <p:nvPr/>
        </p:nvSpPr>
        <p:spPr>
          <a:xfrm>
            <a:off x="8599522" y="583276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Grašak koji je rastao uz mrežicu na kraju uzgoja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25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747BDC-33A1-45E7-B0C4-CEF7FB51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dirty="0"/>
              <a:t>Rezultati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A8C7BF-AC9A-4F93-83EA-EE94011F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89"/>
            <a:ext cx="10515600" cy="4351338"/>
          </a:xfrm>
        </p:spPr>
        <p:txBody>
          <a:bodyPr/>
          <a:lstStyle/>
          <a:p>
            <a:r>
              <a:rPr lang="hr-HR" dirty="0">
                <a:latin typeface="+mj-lt"/>
              </a:rPr>
              <a:t>Učenici ekološke i vrtlarske skupine svakodnevno su pratili broj razvijenih i prihvaćenih vitica</a:t>
            </a:r>
            <a:endParaRPr lang="en-US" dirty="0">
              <a:latin typeface="+mj-lt"/>
            </a:endParaRP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1679165A-7E5D-4EB5-B9CB-BA71B7E1C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00295"/>
              </p:ext>
            </p:extLst>
          </p:nvPr>
        </p:nvGraphicFramePr>
        <p:xfrm>
          <a:off x="1283109" y="2922384"/>
          <a:ext cx="4173794" cy="31222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00199">
                  <a:extLst>
                    <a:ext uri="{9D8B030D-6E8A-4147-A177-3AD203B41FA5}">
                      <a16:colId xmlns:a16="http://schemas.microsoft.com/office/drawing/2014/main" val="2090133049"/>
                    </a:ext>
                  </a:extLst>
                </a:gridCol>
                <a:gridCol w="1056305">
                  <a:extLst>
                    <a:ext uri="{9D8B030D-6E8A-4147-A177-3AD203B41FA5}">
                      <a16:colId xmlns:a16="http://schemas.microsoft.com/office/drawing/2014/main" val="1571875208"/>
                    </a:ext>
                  </a:extLst>
                </a:gridCol>
                <a:gridCol w="973393">
                  <a:extLst>
                    <a:ext uri="{9D8B030D-6E8A-4147-A177-3AD203B41FA5}">
                      <a16:colId xmlns:a16="http://schemas.microsoft.com/office/drawing/2014/main" val="162509532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45092946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 dirty="0">
                          <a:effectLst/>
                        </a:rPr>
                        <a:t>Dan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Štapići 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Ljestvice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Mrežica 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6621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4060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9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7833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89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6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607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7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74026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9420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9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379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9108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11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17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390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24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6705173"/>
                  </a:ext>
                </a:extLst>
              </a:tr>
            </a:tbl>
          </a:graphicData>
        </a:graphic>
      </p:graphicFrame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A6296C5C-F90C-4FA3-8E72-89B1A9A6E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754468"/>
              </p:ext>
            </p:extLst>
          </p:nvPr>
        </p:nvGraphicFramePr>
        <p:xfrm>
          <a:off x="6096000" y="2922384"/>
          <a:ext cx="3834581" cy="31222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99651">
                  <a:extLst>
                    <a:ext uri="{9D8B030D-6E8A-4147-A177-3AD203B41FA5}">
                      <a16:colId xmlns:a16="http://schemas.microsoft.com/office/drawing/2014/main" val="21145803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8224931"/>
                    </a:ext>
                  </a:extLst>
                </a:gridCol>
                <a:gridCol w="1076633">
                  <a:extLst>
                    <a:ext uri="{9D8B030D-6E8A-4147-A177-3AD203B41FA5}">
                      <a16:colId xmlns:a16="http://schemas.microsoft.com/office/drawing/2014/main" val="2860758681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42467890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 dirty="0">
                          <a:effectLst/>
                        </a:rPr>
                        <a:t>Dan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Štapići 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Ljestvice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Mrežica 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1079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5463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3462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17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49564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27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3194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19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5274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22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2253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6527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161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85229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26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40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48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5735049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564B94EF-A212-4738-8C3C-D2632FAA7C5C}"/>
              </a:ext>
            </a:extLst>
          </p:cNvPr>
          <p:cNvSpPr txBox="1"/>
          <p:nvPr/>
        </p:nvSpPr>
        <p:spPr>
          <a:xfrm>
            <a:off x="988143" y="2298487"/>
            <a:ext cx="91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Tablica 2. Broj prihvaćenih vitica ovisno o danu istraživanja i potpornju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8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1F53EC-CF67-40B5-8C66-7D117549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</a:t>
            </a:r>
            <a:endParaRPr lang="en-US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39422"/>
              </p:ext>
            </p:extLst>
          </p:nvPr>
        </p:nvGraphicFramePr>
        <p:xfrm>
          <a:off x="838200" y="1876927"/>
          <a:ext cx="10712116" cy="391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930E20D1-5B6A-441D-8302-3F39E32B51B9}"/>
              </a:ext>
            </a:extLst>
          </p:cNvPr>
          <p:cNvSpPr txBox="1"/>
          <p:nvPr/>
        </p:nvSpPr>
        <p:spPr>
          <a:xfrm>
            <a:off x="838200" y="5973097"/>
            <a:ext cx="1029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Slika 1. Ukupan broj prihvaćenih vitica na kraju istraživanja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22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45B227-8724-462C-9EEB-58192B5E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</a:t>
            </a:r>
            <a:endParaRPr lang="en-US" dirty="0"/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265581"/>
              </p:ext>
            </p:extLst>
          </p:nvPr>
        </p:nvGraphicFramePr>
        <p:xfrm>
          <a:off x="838200" y="1489588"/>
          <a:ext cx="10768781" cy="448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A37A6228-1172-47C6-A240-27CA4882AF0B}"/>
              </a:ext>
            </a:extLst>
          </p:cNvPr>
          <p:cNvSpPr txBox="1"/>
          <p:nvPr/>
        </p:nvSpPr>
        <p:spPr>
          <a:xfrm>
            <a:off x="838200" y="5973098"/>
            <a:ext cx="1029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Slika 2. Prihvaćene vitice graška ovisno o danu i vrsti potpornja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0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206CF4-2A6E-4973-A984-27D2C170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EF1241-D56A-44B5-B13C-CF734F077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+mj-lt"/>
              </a:rPr>
              <a:t>Eksperimentom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pokazano</a:t>
            </a:r>
            <a:r>
              <a:rPr lang="en-US" dirty="0">
                <a:latin typeface="+mj-lt"/>
              </a:rPr>
              <a:t> da </a:t>
            </a:r>
            <a:r>
              <a:rPr lang="en-US" dirty="0" err="1">
                <a:latin typeface="+mj-lt"/>
              </a:rPr>
              <a:t>su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biljke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rasle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mrežicu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razvile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najveći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broj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vitica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da se </a:t>
            </a:r>
            <a:r>
              <a:rPr lang="en-US" dirty="0" err="1">
                <a:latin typeface="+mj-lt"/>
              </a:rPr>
              <a:t>najveći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postotak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njih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prihvatio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mrežicu</a:t>
            </a:r>
            <a:r>
              <a:rPr lang="en-US" dirty="0">
                <a:latin typeface="+mj-lt"/>
              </a:rPr>
              <a:t>.</a:t>
            </a:r>
            <a:endParaRPr lang="hr-HR" dirty="0">
              <a:latin typeface="+mj-lt"/>
            </a:endParaRPr>
          </a:p>
          <a:p>
            <a:r>
              <a:rPr lang="en-US" dirty="0" err="1">
                <a:latin typeface="+mj-lt"/>
              </a:rPr>
              <a:t>Biljke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rasle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ljestvicu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razvile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nešto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manji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broj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vitica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sukladno</a:t>
            </a:r>
            <a:r>
              <a:rPr lang="en-US" dirty="0">
                <a:latin typeface="+mj-lt"/>
              </a:rPr>
              <a:t> tome </a:t>
            </a:r>
            <a:r>
              <a:rPr lang="en-US" dirty="0" err="1">
                <a:latin typeface="+mj-lt"/>
              </a:rPr>
              <a:t>manji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postotak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vitica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prihvaćen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podlogu</a:t>
            </a:r>
            <a:r>
              <a:rPr lang="en-US" dirty="0">
                <a:latin typeface="+mj-lt"/>
              </a:rPr>
              <a:t>. </a:t>
            </a:r>
            <a:endParaRPr lang="hr-HR" dirty="0">
              <a:latin typeface="+mj-lt"/>
            </a:endParaRPr>
          </a:p>
          <a:p>
            <a:r>
              <a:rPr lang="en-US" dirty="0" err="1">
                <a:latin typeface="+mj-lt"/>
              </a:rPr>
              <a:t>Biljke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rasle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štapiće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razvile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najmanji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broj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vitica</a:t>
            </a:r>
            <a:r>
              <a:rPr lang="en-US" dirty="0">
                <a:latin typeface="+mj-lt"/>
              </a:rPr>
              <a:t>, a </a:t>
            </a:r>
            <a:r>
              <a:rPr lang="en-US" dirty="0" err="1">
                <a:latin typeface="+mj-lt"/>
              </a:rPr>
              <a:t>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jedna</a:t>
            </a:r>
            <a:r>
              <a:rPr lang="en-US" dirty="0">
                <a:latin typeface="+mj-lt"/>
              </a:rPr>
              <a:t> od </a:t>
            </a:r>
            <a:r>
              <a:rPr lang="en-US" dirty="0" err="1">
                <a:latin typeface="+mj-lt"/>
              </a:rPr>
              <a:t>njih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nije</a:t>
            </a:r>
            <a:r>
              <a:rPr lang="en-US" dirty="0">
                <a:latin typeface="+mj-lt"/>
              </a:rPr>
              <a:t> se </a:t>
            </a:r>
            <a:r>
              <a:rPr lang="en-US" dirty="0" err="1">
                <a:latin typeface="+mj-lt"/>
              </a:rPr>
              <a:t>prihvatila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podlogu</a:t>
            </a:r>
            <a:r>
              <a:rPr lang="en-US" dirty="0">
                <a:latin typeface="+mj-lt"/>
              </a:rPr>
              <a:t>. </a:t>
            </a:r>
            <a:endParaRPr lang="hr-H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6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1985CB-9A11-4567-B306-672A1028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82"/>
            <a:ext cx="10515600" cy="1325563"/>
          </a:xfrm>
        </p:spPr>
        <p:txBody>
          <a:bodyPr/>
          <a:lstStyle/>
          <a:p>
            <a:r>
              <a:rPr lang="hr-HR" dirty="0" err="1"/>
              <a:t>Tigmotropizmi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5AD6BD-000D-44E6-9475-419F2D16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545"/>
            <a:ext cx="10515600" cy="4351338"/>
          </a:xfrm>
        </p:spPr>
        <p:txBody>
          <a:bodyPr/>
          <a:lstStyle/>
          <a:p>
            <a:r>
              <a:rPr lang="hr-HR" dirty="0">
                <a:latin typeface="+mj-lt"/>
              </a:rPr>
              <a:t>Gibanja biljnih organa koja su uzrokovana mehaničkim podražajem.</a:t>
            </a:r>
          </a:p>
          <a:p>
            <a:r>
              <a:rPr lang="hr-HR" dirty="0">
                <a:latin typeface="+mj-lt"/>
              </a:rPr>
              <a:t>Rezultat su različitog rasta dviju strana biljnih organa stimuliranih biljnim hormonom </a:t>
            </a:r>
            <a:r>
              <a:rPr lang="hr-HR" dirty="0" err="1">
                <a:latin typeface="+mj-lt"/>
              </a:rPr>
              <a:t>auksinom</a:t>
            </a:r>
            <a:r>
              <a:rPr lang="hr-HR" dirty="0">
                <a:latin typeface="+mj-lt"/>
              </a:rPr>
              <a:t>.</a:t>
            </a:r>
          </a:p>
          <a:p>
            <a:r>
              <a:rPr lang="hr-HR" dirty="0" err="1">
                <a:latin typeface="+mj-lt"/>
              </a:rPr>
              <a:t>Auksin</a:t>
            </a:r>
            <a:r>
              <a:rPr lang="hr-HR" dirty="0">
                <a:latin typeface="+mj-lt"/>
              </a:rPr>
              <a:t> u optimalnim koncentracijama potiče rast, a u </a:t>
            </a:r>
            <a:r>
              <a:rPr lang="hr-HR" dirty="0" err="1">
                <a:latin typeface="+mj-lt"/>
              </a:rPr>
              <a:t>supraoptimalnim</a:t>
            </a:r>
            <a:r>
              <a:rPr lang="hr-HR" dirty="0">
                <a:latin typeface="+mj-lt"/>
              </a:rPr>
              <a:t> ga koči.</a:t>
            </a:r>
          </a:p>
          <a:p>
            <a:r>
              <a:rPr lang="hr-HR" dirty="0">
                <a:latin typeface="+mj-lt"/>
              </a:rPr>
              <a:t>Ovim pokusom je kod graška dokazan pozitivan </a:t>
            </a:r>
            <a:r>
              <a:rPr lang="hr-HR" dirty="0" err="1">
                <a:latin typeface="+mj-lt"/>
              </a:rPr>
              <a:t>tigmotropizam</a:t>
            </a:r>
            <a:r>
              <a:rPr lang="hr-HR" dirty="0">
                <a:latin typeface="+mj-lt"/>
              </a:rPr>
              <a:t>.</a:t>
            </a:r>
          </a:p>
        </p:txBody>
      </p:sp>
      <p:pic>
        <p:nvPicPr>
          <p:cNvPr id="4" name="Picture 4" descr="tigmotr">
            <a:extLst>
              <a:ext uri="{FF2B5EF4-FFF2-40B4-BE49-F238E27FC236}">
                <a16:creationId xmlns:a16="http://schemas.microsoft.com/office/drawing/2014/main" id="{C10B1CDF-4703-47BF-B383-AD2B6F7A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4" y="4581525"/>
            <a:ext cx="569050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125E55D-EE63-4A0B-B6A4-5A6F436AE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5"/>
          <a:stretch/>
        </p:blipFill>
        <p:spPr bwMode="auto">
          <a:xfrm>
            <a:off x="6419778" y="4581525"/>
            <a:ext cx="5506798" cy="217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8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D43676-09E1-4AF4-8032-C684265C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0D8FA4-D77E-4D9F-A116-CE422ED0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14" y="1690688"/>
            <a:ext cx="5344886" cy="4351338"/>
          </a:xfrm>
        </p:spPr>
        <p:txBody>
          <a:bodyPr>
            <a:normAutofit fontScale="92500"/>
          </a:bodyPr>
          <a:lstStyle/>
          <a:p>
            <a:r>
              <a:rPr lang="hr-HR" dirty="0">
                <a:latin typeface="+mj-lt"/>
              </a:rPr>
              <a:t>Programirano zalijevanje </a:t>
            </a:r>
            <a:r>
              <a:rPr lang="hr-HR" dirty="0" err="1">
                <a:latin typeface="+mj-lt"/>
              </a:rPr>
              <a:t>micro:bitom</a:t>
            </a:r>
            <a:r>
              <a:rPr lang="hr-HR" dirty="0">
                <a:latin typeface="+mj-lt"/>
              </a:rPr>
              <a:t> olakšalo je uzgoj graška.</a:t>
            </a:r>
          </a:p>
          <a:p>
            <a:r>
              <a:rPr lang="hr-HR" dirty="0">
                <a:latin typeface="+mj-lt"/>
              </a:rPr>
              <a:t>Budući da je </a:t>
            </a:r>
            <a:r>
              <a:rPr lang="hr-HR" dirty="0" err="1">
                <a:latin typeface="+mj-lt"/>
              </a:rPr>
              <a:t>micro:bit</a:t>
            </a:r>
            <a:r>
              <a:rPr lang="hr-HR" dirty="0">
                <a:latin typeface="+mj-lt"/>
              </a:rPr>
              <a:t> očitavao vlažnost tla u teglama s graškom, učenici su točno znali kada je potrebno zaliti grašak.</a:t>
            </a:r>
          </a:p>
          <a:p>
            <a:r>
              <a:rPr lang="hr-HR" dirty="0">
                <a:latin typeface="+mj-lt"/>
              </a:rPr>
              <a:t>Svaki napredak u razvoju tehnologije olakšava posao čovjeku, ali u ovom pokusu nismo mogli u potpunosti isključiti sudjelovanje čovjeka pri uzgoju.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397BE6-BA9D-4BD1-A233-C87C5C428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1527402"/>
            <a:ext cx="6304038" cy="47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zervirano mjesto sadržaja 4">
            <a:extLst>
              <a:ext uri="{FF2B5EF4-FFF2-40B4-BE49-F238E27FC236}">
                <a16:creationId xmlns:a16="http://schemas.microsoft.com/office/drawing/2014/main" id="{017709ED-462C-490F-90D3-AC327E555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4BC0F9C-C712-4A60-A92D-796D67C2894D}"/>
              </a:ext>
            </a:extLst>
          </p:cNvPr>
          <p:cNvSpPr txBox="1"/>
          <p:nvPr/>
        </p:nvSpPr>
        <p:spPr>
          <a:xfrm>
            <a:off x="1266825" y="847725"/>
            <a:ext cx="644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I za kraj zajednička slika  svih učesnika u projektu…</a:t>
            </a:r>
          </a:p>
        </p:txBody>
      </p:sp>
    </p:spTree>
    <p:extLst>
      <p:ext uri="{BB962C8B-B14F-4D97-AF65-F5344CB8AC3E}">
        <p14:creationId xmlns:p14="http://schemas.microsoft.com/office/powerpoint/2010/main" val="182879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B47121D-E712-4DD8-8862-9EEB9322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 r="23820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001910A-E52F-4EB7-8198-DFDA694C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r-HR" dirty="0"/>
              <a:t>Cilj istraživanja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9A55D5-F35F-4AE3-ADD0-8AC0063FB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2400" dirty="0" err="1"/>
              <a:t>Ispitati</a:t>
            </a:r>
            <a:r>
              <a:rPr lang="en-US" sz="2400" dirty="0"/>
              <a:t> </a:t>
            </a:r>
            <a:r>
              <a:rPr lang="en-US" sz="2400" dirty="0" err="1"/>
              <a:t>stvaranje</a:t>
            </a:r>
            <a:r>
              <a:rPr lang="en-US" sz="2400" dirty="0"/>
              <a:t> </a:t>
            </a:r>
            <a:r>
              <a:rPr lang="en-US" sz="2400" dirty="0" err="1"/>
              <a:t>broja</a:t>
            </a:r>
            <a:r>
              <a:rPr lang="en-US" sz="2400" dirty="0"/>
              <a:t> </a:t>
            </a:r>
            <a:r>
              <a:rPr lang="en-US" sz="2400" dirty="0" err="1"/>
              <a:t>vitica</a:t>
            </a:r>
            <a:r>
              <a:rPr lang="en-US" sz="2400" dirty="0"/>
              <a:t> </a:t>
            </a:r>
            <a:r>
              <a:rPr lang="en-US" sz="2400" dirty="0" err="1"/>
              <a:t>graška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grašak</a:t>
            </a:r>
            <a:r>
              <a:rPr lang="en-US" sz="2400" dirty="0"/>
              <a:t> </a:t>
            </a:r>
            <a:r>
              <a:rPr lang="en-US" sz="2400" dirty="0" err="1"/>
              <a:t>raste</a:t>
            </a:r>
            <a:r>
              <a:rPr lang="en-US" sz="2400" dirty="0"/>
              <a:t> u </a:t>
            </a:r>
            <a:r>
              <a:rPr lang="en-US" sz="2400" dirty="0" err="1"/>
              <a:t>posudi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različite</a:t>
            </a:r>
            <a:r>
              <a:rPr lang="en-US" sz="2400" dirty="0"/>
              <a:t> </a:t>
            </a:r>
            <a:r>
              <a:rPr lang="en-US" sz="2400" dirty="0" err="1"/>
              <a:t>potpornje</a:t>
            </a:r>
            <a:r>
              <a:rPr lang="en-US" sz="2400" dirty="0"/>
              <a:t>: </a:t>
            </a:r>
            <a:endParaRPr lang="hr-HR" sz="2400" dirty="0"/>
          </a:p>
          <a:p>
            <a:pPr lvl="1"/>
            <a:r>
              <a:rPr lang="en-US" dirty="0" err="1"/>
              <a:t>štapić</a:t>
            </a:r>
            <a:r>
              <a:rPr lang="en-US" dirty="0"/>
              <a:t> </a:t>
            </a:r>
            <a:endParaRPr lang="hr-HR" dirty="0"/>
          </a:p>
          <a:p>
            <a:pPr lvl="1"/>
            <a:r>
              <a:rPr lang="hr-HR" dirty="0" err="1"/>
              <a:t>lj</a:t>
            </a:r>
            <a:r>
              <a:rPr lang="en-US" dirty="0" err="1"/>
              <a:t>estvicu</a:t>
            </a:r>
            <a:endParaRPr lang="hr-HR" dirty="0"/>
          </a:p>
          <a:p>
            <a:pPr lvl="1"/>
            <a:r>
              <a:rPr lang="en-US" dirty="0" err="1"/>
              <a:t>mrežicu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8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05DD14-783D-4001-8D41-A04E0014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hr-HR" dirty="0">
                <a:solidFill>
                  <a:schemeClr val="accent1"/>
                </a:solidFill>
              </a:rPr>
              <a:t>Pretpostavka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FE6696-FDB8-4DB8-8ECC-1E274848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grašak</a:t>
            </a:r>
            <a:r>
              <a:rPr lang="en-US" sz="2400" dirty="0"/>
              <a:t> </a:t>
            </a:r>
            <a:r>
              <a:rPr lang="en-US" sz="2400" dirty="0" err="1"/>
              <a:t>raste</a:t>
            </a:r>
            <a:r>
              <a:rPr lang="en-US" sz="2400" dirty="0"/>
              <a:t> u </a:t>
            </a:r>
            <a:r>
              <a:rPr lang="en-US" sz="2400" dirty="0" err="1"/>
              <a:t>posudi</a:t>
            </a:r>
            <a:r>
              <a:rPr lang="en-US" sz="2400" dirty="0"/>
              <a:t> s </a:t>
            </a:r>
            <a:r>
              <a:rPr lang="en-US" sz="2400" dirty="0" err="1"/>
              <a:t>mrežicom</a:t>
            </a:r>
            <a:r>
              <a:rPr lang="en-US" sz="2400" dirty="0"/>
              <a:t> </a:t>
            </a:r>
            <a:r>
              <a:rPr lang="en-US" sz="2400" dirty="0" err="1"/>
              <a:t>stvorit</a:t>
            </a:r>
            <a:r>
              <a:rPr lang="en-US" sz="2400" dirty="0"/>
              <a:t> </a:t>
            </a:r>
            <a:r>
              <a:rPr lang="en-US" sz="2400" dirty="0" err="1"/>
              <a:t>će</a:t>
            </a:r>
            <a:r>
              <a:rPr lang="en-US" sz="2400" dirty="0"/>
              <a:t> </a:t>
            </a:r>
            <a:r>
              <a:rPr lang="en-US" sz="2400" dirty="0" err="1"/>
              <a:t>najviše</a:t>
            </a:r>
            <a:r>
              <a:rPr lang="en-US" sz="2400" dirty="0"/>
              <a:t> </a:t>
            </a:r>
            <a:r>
              <a:rPr lang="en-US" sz="2400" dirty="0" err="1"/>
              <a:t>vitica</a:t>
            </a:r>
            <a:r>
              <a:rPr lang="en-US" sz="2400" dirty="0"/>
              <a:t>, </a:t>
            </a:r>
            <a:r>
              <a:rPr lang="en-US" sz="2400" dirty="0" err="1"/>
              <a:t>manje</a:t>
            </a:r>
            <a:r>
              <a:rPr lang="en-US" sz="2400" dirty="0"/>
              <a:t> u </a:t>
            </a:r>
            <a:r>
              <a:rPr lang="en-US" sz="2400" dirty="0" err="1"/>
              <a:t>teglom</a:t>
            </a:r>
            <a:r>
              <a:rPr lang="en-US" sz="2400" dirty="0"/>
              <a:t> s </a:t>
            </a:r>
            <a:r>
              <a:rPr lang="en-US" sz="2400" dirty="0" err="1"/>
              <a:t>ljestvicom</a:t>
            </a:r>
            <a:r>
              <a:rPr lang="en-US" sz="2400" dirty="0"/>
              <a:t>, a </a:t>
            </a:r>
            <a:r>
              <a:rPr lang="en-US" sz="2400" dirty="0" err="1"/>
              <a:t>najmanje</a:t>
            </a:r>
            <a:r>
              <a:rPr lang="en-US" sz="2400" dirty="0"/>
              <a:t> u </a:t>
            </a:r>
            <a:r>
              <a:rPr lang="en-US" sz="2400" dirty="0" err="1"/>
              <a:t>tegli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štapićem</a:t>
            </a:r>
            <a:r>
              <a:rPr lang="en-US" sz="2400" dirty="0"/>
              <a:t>.</a:t>
            </a:r>
            <a:endParaRPr lang="hr-HR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4730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3471C0-7AB9-44D2-B4C5-269F6FE8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hr-HR" dirty="0"/>
              <a:t>Metode istraživanja</a:t>
            </a:r>
          </a:p>
        </p:txBody>
      </p:sp>
      <p:graphicFrame>
        <p:nvGraphicFramePr>
          <p:cNvPr id="5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275736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3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elektronički, strujni krug&#10;&#10;Opis je generiran uz vrlo visoku pouzdanost">
            <a:extLst>
              <a:ext uri="{FF2B5EF4-FFF2-40B4-BE49-F238E27FC236}">
                <a16:creationId xmlns:a16="http://schemas.microsoft.com/office/drawing/2014/main" id="{D2D0A3CC-D418-4851-98BE-403B08C1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31" y="3298165"/>
            <a:ext cx="2919754" cy="2919754"/>
          </a:xfrm>
          <a:prstGeom prst="rect">
            <a:avLst/>
          </a:prstGeom>
        </p:spPr>
      </p:pic>
      <p:pic>
        <p:nvPicPr>
          <p:cNvPr id="4" name="Slika 3" descr="Slika na kojoj se prikazuje kabel, priključak&#10;&#10;Opis je generiran uz visoku pouzdanost">
            <a:extLst>
              <a:ext uri="{FF2B5EF4-FFF2-40B4-BE49-F238E27FC236}">
                <a16:creationId xmlns:a16="http://schemas.microsoft.com/office/drawing/2014/main" id="{D284143B-569B-44AD-AB99-0644090B6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1585" y="640081"/>
            <a:ext cx="3825941" cy="2286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30FC3C6-A2E9-417F-A441-17BF5FC4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hr-HR" sz="4000" dirty="0"/>
              <a:t>Materijal za istraživanje</a:t>
            </a:r>
          </a:p>
        </p:txBody>
      </p:sp>
      <p:graphicFrame>
        <p:nvGraphicFramePr>
          <p:cNvPr id="5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784985"/>
              </p:ext>
            </p:extLst>
          </p:nvPr>
        </p:nvGraphicFramePr>
        <p:xfrm>
          <a:off x="821515" y="2121762"/>
          <a:ext cx="6204984" cy="3626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4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16BAB74-3315-47C0-88F2-668D9BF51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23"/>
          <a:stretch/>
        </p:blipFill>
        <p:spPr>
          <a:xfrm>
            <a:off x="6705701" y="1691659"/>
            <a:ext cx="4669919" cy="3766166"/>
          </a:xfrm>
          <a:prstGeom prst="rect">
            <a:avLst/>
          </a:prstGeom>
          <a:effectLst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87FC375-154A-4ECC-966E-D50493FD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54" y="15056"/>
            <a:ext cx="5780446" cy="1676603"/>
          </a:xfrm>
        </p:spPr>
        <p:txBody>
          <a:bodyPr>
            <a:normAutofit/>
          </a:bodyPr>
          <a:lstStyle/>
          <a:p>
            <a:r>
              <a:rPr lang="hr-HR" dirty="0"/>
              <a:t>Plan istraživanja</a:t>
            </a:r>
          </a:p>
        </p:txBody>
      </p:sp>
      <p:graphicFrame>
        <p:nvGraphicFramePr>
          <p:cNvPr id="17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582361"/>
              </p:ext>
            </p:extLst>
          </p:nvPr>
        </p:nvGraphicFramePr>
        <p:xfrm>
          <a:off x="872766" y="1499535"/>
          <a:ext cx="5223233" cy="50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87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7B9240-6EBE-46D9-82EA-4481EA01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E3EF5F-352D-4B38-8F43-534876064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39" y="1471663"/>
            <a:ext cx="10515600" cy="4351338"/>
          </a:xfrm>
        </p:spPr>
        <p:txBody>
          <a:bodyPr>
            <a:normAutofit/>
          </a:bodyPr>
          <a:lstStyle/>
          <a:p>
            <a:r>
              <a:rPr lang="hr-HR" dirty="0">
                <a:latin typeface="+mj-lt"/>
              </a:rPr>
              <a:t>Tijekom uzgoja učenici trećih razreda vodili su Dnevnik jednog graška</a:t>
            </a:r>
          </a:p>
          <a:p>
            <a:r>
              <a:rPr lang="hr-HR" dirty="0">
                <a:latin typeface="+mj-lt"/>
              </a:rPr>
              <a:t>Opisivali su izgled biljaka i aktivnosti koje su provodili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FDD51D0A-99A0-46AE-B6F9-F8F6CA33F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55931"/>
              </p:ext>
            </p:extLst>
          </p:nvPr>
        </p:nvGraphicFramePr>
        <p:xfrm>
          <a:off x="838200" y="3395303"/>
          <a:ext cx="10515600" cy="325898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8800772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6951374"/>
                    </a:ext>
                  </a:extLst>
                </a:gridCol>
              </a:tblGrid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Aktivnost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Datum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73485"/>
                  </a:ext>
                </a:extLst>
              </a:tr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Sjetva i priprema potpornja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24.1.2018.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257355"/>
                  </a:ext>
                </a:extLst>
              </a:tr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Prekrivanje folijom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26.1.2018.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0184322"/>
                  </a:ext>
                </a:extLst>
              </a:tr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Klijanje biljaka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29.1.2018.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560489"/>
                  </a:ext>
                </a:extLst>
              </a:tr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Postavljanje potpornja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6.2.2018.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561201"/>
                  </a:ext>
                </a:extLst>
              </a:tr>
              <a:tr h="543164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Završetak istraživanja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latin typeface="+mj-lt"/>
                        </a:rPr>
                        <a:t>16.3.2018.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2781627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7388A671-8634-40ED-B947-22A89073E5E6}"/>
              </a:ext>
            </a:extLst>
          </p:cNvPr>
          <p:cNvSpPr txBox="1"/>
          <p:nvPr/>
        </p:nvSpPr>
        <p:spPr>
          <a:xfrm>
            <a:off x="838200" y="2868766"/>
            <a:ext cx="740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Tablica 1. Provođene aktivnosti tijekom istraživanja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180124_130209">
            <a:extLst>
              <a:ext uri="{FF2B5EF4-FFF2-40B4-BE49-F238E27FC236}">
                <a16:creationId xmlns:a16="http://schemas.microsoft.com/office/drawing/2014/main" id="{4098D882-B36C-4E94-B9F7-4AEA9B43F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0582" cy="4530437"/>
          </a:xfrm>
          <a:prstGeom prst="rect">
            <a:avLst/>
          </a:prstGeom>
        </p:spPr>
      </p:pic>
      <p:pic>
        <p:nvPicPr>
          <p:cNvPr id="4" name="Slika 3" descr="IMG_20180124_130210">
            <a:extLst>
              <a:ext uri="{FF2B5EF4-FFF2-40B4-BE49-F238E27FC236}">
                <a16:creationId xmlns:a16="http://schemas.microsoft.com/office/drawing/2014/main" id="{80F1CDFA-3D0F-47DC-A817-3DA39B4BEB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2168236"/>
            <a:ext cx="6289963" cy="471747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5D7FB07-896B-45E3-8F2A-74225C1E0354}"/>
              </a:ext>
            </a:extLst>
          </p:cNvPr>
          <p:cNvSpPr txBox="1"/>
          <p:nvPr/>
        </p:nvSpPr>
        <p:spPr>
          <a:xfrm>
            <a:off x="232229" y="5268686"/>
            <a:ext cx="473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+mj-lt"/>
              </a:rPr>
              <a:t>Priprema ljestvica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671</Words>
  <Application>Microsoft Office PowerPoint</Application>
  <PresentationFormat>Široki zaslon</PresentationFormat>
  <Paragraphs>179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sustava Office</vt:lpstr>
      <vt:lpstr>Istraživanje tigmotropizama kod graška </vt:lpstr>
      <vt:lpstr>Nositelji istraživanja</vt:lpstr>
      <vt:lpstr>Cilj istraživanja</vt:lpstr>
      <vt:lpstr>Pretpostavka</vt:lpstr>
      <vt:lpstr>Metode istraživanja</vt:lpstr>
      <vt:lpstr>Materijal za istraživanje</vt:lpstr>
      <vt:lpstr>Plan istraživanja</vt:lpstr>
      <vt:lpstr>Rezultati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Rezultati</vt:lpstr>
      <vt:lpstr>Rezultati</vt:lpstr>
      <vt:lpstr>Rezultati</vt:lpstr>
      <vt:lpstr>Rezultati</vt:lpstr>
      <vt:lpstr>Zaključak</vt:lpstr>
      <vt:lpstr>Tigmotropizmi</vt:lpstr>
      <vt:lpstr>Zaključak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Istraživanje tigmotropizama kod graška</dc:title>
  <dc:creator>Ana-Maria Beatrice Šikić</dc:creator>
  <cp:lastModifiedBy>DARKO</cp:lastModifiedBy>
  <cp:revision>19</cp:revision>
  <dcterms:created xsi:type="dcterms:W3CDTF">2018-03-24T08:17:09Z</dcterms:created>
  <dcterms:modified xsi:type="dcterms:W3CDTF">2018-04-24T10:32:48Z</dcterms:modified>
</cp:coreProperties>
</file>