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</p:sldIdLst>
  <p:sldSz cx="12192000" cy="6858000"/>
  <p:notesSz cx="6858000" cy="9144000"/>
  <p:custDataLst>
    <p:tags r:id="rId4"/>
  </p:custData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624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57306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63945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9876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096377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08311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03264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18034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88177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171542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618350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526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673207" y="669700"/>
            <a:ext cx="6143094" cy="1537355"/>
          </a:xfrm>
        </p:spPr>
        <p:txBody>
          <a:bodyPr>
            <a:normAutofit/>
          </a:bodyPr>
          <a:lstStyle/>
          <a:p>
            <a:r>
              <a:rPr lang="hr-HR" sz="4400" dirty="0" smtClean="0">
                <a:latin typeface="Comic Sans MS" panose="030F0702030302020204" pitchFamily="66" charset="0"/>
              </a:rPr>
              <a:t>KRATKI ANIMIRANI FILM</a:t>
            </a:r>
            <a:endParaRPr lang="hr-HR" sz="4400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023019" y="4620174"/>
            <a:ext cx="5443470" cy="1655762"/>
          </a:xfrm>
        </p:spPr>
        <p:txBody>
          <a:bodyPr>
            <a:normAutofit/>
          </a:bodyPr>
          <a:lstStyle/>
          <a:p>
            <a:r>
              <a:rPr lang="hr-HR" i="1" dirty="0" smtClean="0"/>
              <a:t>OŠ Sesvetski </a:t>
            </a:r>
            <a:r>
              <a:rPr lang="hr-HR" i="1" dirty="0" err="1" smtClean="0"/>
              <a:t>Kraljevec</a:t>
            </a:r>
            <a:endParaRPr lang="hr-HR" i="1" dirty="0" smtClean="0"/>
          </a:p>
          <a:p>
            <a:r>
              <a:rPr lang="hr-HR" i="1" dirty="0" smtClean="0"/>
              <a:t>Školska 10</a:t>
            </a:r>
            <a:r>
              <a:rPr lang="hr-HR" i="1" dirty="0"/>
              <a:t>, Sesvetski </a:t>
            </a:r>
            <a:r>
              <a:rPr lang="hr-HR" i="1" dirty="0" err="1" smtClean="0"/>
              <a:t>Kraljevec</a:t>
            </a:r>
            <a:r>
              <a:rPr lang="hr-HR" i="1" dirty="0" smtClean="0"/>
              <a:t>, Zagreb</a:t>
            </a:r>
            <a:endParaRPr lang="hr-HR" i="1" dirty="0"/>
          </a:p>
          <a:p>
            <a:r>
              <a:rPr lang="hr-HR" i="1" dirty="0" smtClean="0"/>
              <a:t>travanj, 2018.</a:t>
            </a:r>
            <a:endParaRPr lang="hr-HR" i="1" dirty="0"/>
          </a:p>
        </p:txBody>
      </p:sp>
      <p:pic>
        <p:nvPicPr>
          <p:cNvPr id="1026" name="Picture 2" descr="https://lh4.googleusercontent.com/TkLuQWiVXg6oc-hhG1rek-tw9c2mGVBDUJ_XubWos9F4_9XSMYzMvvRZ43_q5Z4sU0UO8Xi07BI6rhFPosZT88lhnfZFSqu7zELtqDiJ23S3FjfKe_qwEPcoVBKDg-lohp0otP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2406" cy="68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48" y="-576064"/>
            <a:ext cx="720080" cy="576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798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764E-6 -6.10546E-7 C 0.00221 0.00624 0.00195 0.01156 0.00339 0.0192 C 0.00469 0.0266 0.00599 0.03423 0.00755 0.04093 C 0.00847 0.05111 0.01224 0.06383 0.01576 0.0673 C 0.01889 0.08118 0.01563 0.06984 0.01993 0.07678 C 0.02358 0.08303 0.02592 0.08996 0.02983 0.09366 C 0.03165 0.09898 0.03413 0.10268 0.0366 0.10569 C 0.03803 0.10777 0.04142 0.11078 0.04142 0.11101 C 0.0439 0.12118 0.04507 0.11887 0.04898 0.1228 C 0.04585 0.13159 0.04129 0.13321 0.03738 0.13714 C 0.02866 0.14524 0.0198 0.15264 0.01081 0.15657 C 0.00339 0.16397 -0.00482 0.16258 -0.01251 0.16374 C -0.01329 0.16443 -0.01407 0.16582 -0.01485 0.16605 C -0.02267 0.16744 -0.03074 0.16212 -0.03817 0.16836 C -0.04155 0.1716 -0.03283 0.1871 -0.03231 0.18779 C -0.03061 0.20259 -0.02462 0.20999 -0.01993 0.2167 C -0.01277 0.22711 -0.00469 0.23242 0.00339 0.23612 C 0.00912 0.24098 0.01472 0.24376 0.02071 0.24561 C 0.02683 0.25162 0.03426 0.25139 0.04064 0.25301 C 0.04702 0.25879 0.0607 0.26018 0.0607 0.26041 C 0.06018 0.26249 0.06018 0.2655 0.05966 0.26735 C 0.05914 0.26896 0.05796 0.26827 0.05731 0.26966 C 0.05393 0.27544 0.05106 0.2833 0.04728 0.28677 C 0.04442 0.2988 0.03751 0.30689 0.03308 0.31568 C 0.02657 0.32794 0.02032 0.33973 0.01329 0.34945 C 0.00847 0.35615 0.01289 0.34713 0.0082 0.3543 C -0.00052 0.36702 -0.00677 0.37373 -0.01654 0.37373 " pathEditMode="relative" rAng="0" ptsTypes="ffffffffffffffffffffffffffA">
                                      <p:cBhvr>
                                        <p:cTn id="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186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5592" y="487182"/>
            <a:ext cx="10031105" cy="1367951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Kako bismo naš projekt ukratko prezentirali na zanimljiv način, odlučili smo napraviti kratki animirani film u programu </a:t>
            </a:r>
            <a:r>
              <a:rPr lang="hr-HR" i="1" dirty="0" err="1" smtClean="0"/>
              <a:t>Animaker</a:t>
            </a:r>
            <a:r>
              <a:rPr lang="hr-HR" dirty="0"/>
              <a:t>. </a:t>
            </a:r>
          </a:p>
          <a:p>
            <a:endParaRPr lang="hr-HR" dirty="0"/>
          </a:p>
        </p:txBody>
      </p:sp>
      <p:pic>
        <p:nvPicPr>
          <p:cNvPr id="5" name="Pametno zalijevanje ment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834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37</Words>
  <Application>Microsoft Office PowerPoint</Application>
  <PresentationFormat>Široki zaslon</PresentationFormat>
  <Paragraphs>5</Paragraphs>
  <Slides>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Tema sustava Office</vt:lpstr>
      <vt:lpstr>KRATKI ANIMIRANI FILM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PAMETNO ZALIJEVANJE MENTE</dc:title>
  <dc:creator>Nikica</dc:creator>
  <cp:lastModifiedBy>Nikica</cp:lastModifiedBy>
  <cp:revision>42</cp:revision>
  <dcterms:created xsi:type="dcterms:W3CDTF">2018-04-20T19:09:48Z</dcterms:created>
  <dcterms:modified xsi:type="dcterms:W3CDTF">2018-04-24T07:19:08Z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8EC0C7FB-BA09-4CED-844B-762F5DFE4CAD</vt:lpwstr>
  </property>
  <property fmtid="{D5CDD505-2E9C-101B-9397-08002B2CF9AE}" pid="3" name="ArticulatePath">
    <vt:lpwstr>PAMETNO ZALIJEVANJE MENTE</vt:lpwstr>
  </property>
</Properties>
</file>