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4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241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6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28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1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8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12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14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13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371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2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0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53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2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01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B225C-10A3-475E-B8FC-8EBDFFF62D2C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D0B23E-DA9B-4452-B40B-76C8FF2F9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Kuharica moje mame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Tradicionalna jela od kupusa (zelja) iz Like</a:t>
            </a:r>
          </a:p>
          <a:p>
            <a:endParaRPr lang="hr-HR" dirty="0"/>
          </a:p>
          <a:p>
            <a:pPr algn="r"/>
            <a:r>
              <a:rPr lang="hr-HR" dirty="0" smtClean="0"/>
              <a:t>Helena Janjatović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793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673" y="365124"/>
            <a:ext cx="10362127" cy="6190221"/>
          </a:xfrm>
          <a:ln w="889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9582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407" y="185980"/>
            <a:ext cx="10538847" cy="6555783"/>
          </a:xfrm>
          <a:ln w="889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4090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949" y="216976"/>
            <a:ext cx="11344759" cy="6431797"/>
          </a:xfrm>
          <a:ln w="889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2484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8800" dirty="0" smtClean="0">
                <a:solidFill>
                  <a:srgbClr val="00B050"/>
                </a:solidFill>
              </a:rPr>
              <a:t>LIČKI I ZDRAVO!</a:t>
            </a:r>
            <a:endParaRPr lang="hr-HR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36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18</Words>
  <Application>Microsoft Office PowerPoint</Application>
  <PresentationFormat>Široki zaslon</PresentationFormat>
  <Paragraphs>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Organski</vt:lpstr>
      <vt:lpstr>Kuharica moje mame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Kuharica moje mame</dc:title>
  <dc:creator>Posavi</dc:creator>
  <cp:lastModifiedBy>Posavi</cp:lastModifiedBy>
  <cp:revision>3</cp:revision>
  <dcterms:created xsi:type="dcterms:W3CDTF">2018-04-30T21:14:38Z</dcterms:created>
  <dcterms:modified xsi:type="dcterms:W3CDTF">2018-04-30T21:24:27Z</dcterms:modified>
</cp:coreProperties>
</file>