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57" r:id="rId3"/>
    <p:sldId id="258" r:id="rId4"/>
    <p:sldId id="265" r:id="rId5"/>
    <p:sldId id="268" r:id="rId6"/>
    <p:sldId id="269" r:id="rId7"/>
    <p:sldId id="259" r:id="rId8"/>
    <p:sldId id="260" r:id="rId9"/>
    <p:sldId id="261" r:id="rId10"/>
    <p:sldId id="262" r:id="rId11"/>
    <p:sldId id="263" r:id="rId12"/>
    <p:sldId id="264" r:id="rId13"/>
    <p:sldId id="267" r:id="rId14"/>
    <p:sldId id="266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66F"/>
    <a:srgbClr val="29CD39"/>
    <a:srgbClr val="12E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B168D98-04EA-4489-B4EB-735EB87F2820}" type="datetimeFigureOut">
              <a:rPr lang="hr-HR" smtClean="0"/>
              <a:t>10.5.2018.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7F7F81D-8F41-4ABF-98A0-CC68A864AE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9435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68D98-04EA-4489-B4EB-735EB87F2820}" type="datetimeFigureOut">
              <a:rPr lang="hr-HR" smtClean="0"/>
              <a:t>10.5.2018.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F81D-8F41-4ABF-98A0-CC68A864AE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977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68D98-04EA-4489-B4EB-735EB87F2820}" type="datetimeFigureOut">
              <a:rPr lang="hr-HR" smtClean="0"/>
              <a:t>10.5.2018.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F81D-8F41-4ABF-98A0-CC68A864AE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8911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68D98-04EA-4489-B4EB-735EB87F2820}" type="datetimeFigureOut">
              <a:rPr lang="hr-HR" smtClean="0"/>
              <a:t>10.5.2018.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F81D-8F41-4ABF-98A0-CC68A864AE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7854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B168D98-04EA-4489-B4EB-735EB87F2820}" type="datetimeFigureOut">
              <a:rPr lang="hr-HR" smtClean="0"/>
              <a:t>10.5.2018.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E7F7F81D-8F41-4ABF-98A0-CC68A864AE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912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68D98-04EA-4489-B4EB-735EB87F2820}" type="datetimeFigureOut">
              <a:rPr lang="hr-HR" smtClean="0"/>
              <a:t>10.5.2018.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F81D-8F41-4ABF-98A0-CC68A864AE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2762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68D98-04EA-4489-B4EB-735EB87F2820}" type="datetimeFigureOut">
              <a:rPr lang="hr-HR" smtClean="0"/>
              <a:t>10.5.2018.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F81D-8F41-4ABF-98A0-CC68A864AE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4053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68D98-04EA-4489-B4EB-735EB87F2820}" type="datetimeFigureOut">
              <a:rPr lang="hr-HR" smtClean="0"/>
              <a:t>10.5.2018.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F81D-8F41-4ABF-98A0-CC68A864AE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4587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68D98-04EA-4489-B4EB-735EB87F2820}" type="datetimeFigureOut">
              <a:rPr lang="hr-HR" smtClean="0"/>
              <a:t>10.5.2018.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F81D-8F41-4ABF-98A0-CC68A864AE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2424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68D98-04EA-4489-B4EB-735EB87F2820}" type="datetimeFigureOut">
              <a:rPr lang="hr-HR" smtClean="0"/>
              <a:t>10.5.2018.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F7F81D-8F41-4ABF-98A0-CC68A864AE61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74766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B168D98-04EA-4489-B4EB-735EB87F2820}" type="datetimeFigureOut">
              <a:rPr lang="hr-HR" smtClean="0"/>
              <a:t>10.5.2018.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F7F81D-8F41-4ABF-98A0-CC68A864AE61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76800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B168D98-04EA-4489-B4EB-735EB87F2820}" type="datetimeFigureOut">
              <a:rPr lang="hr-HR" smtClean="0"/>
              <a:t>10.5.2018.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7F7F81D-8F41-4ABF-98A0-CC68A864AE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691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E4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5400" smtClean="0"/>
              <a:t>Microbit</a:t>
            </a:r>
            <a:endParaRPr lang="hr-HR" sz="54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90700" y="4000500"/>
            <a:ext cx="8842248" cy="1138763"/>
          </a:xfrm>
        </p:spPr>
        <p:txBody>
          <a:bodyPr>
            <a:noAutofit/>
          </a:bodyPr>
          <a:lstStyle/>
          <a:p>
            <a:r>
              <a:rPr lang="hr-HR" sz="8800" smtClean="0">
                <a:solidFill>
                  <a:srgbClr val="FF0000"/>
                </a:solidFill>
              </a:rPr>
              <a:t>ČUVARKUĆA</a:t>
            </a:r>
            <a:endParaRPr lang="hr-HR" sz="8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709" y="173562"/>
            <a:ext cx="3578583" cy="268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67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lgerian" panose="04020705040A02060702" pitchFamily="82" charset="0"/>
              </a:rPr>
              <a:t>ZAKLJUČAK</a:t>
            </a:r>
            <a:endParaRPr lang="hr-HR" dirty="0">
              <a:latin typeface="Algerian" panose="04020705040A02060702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000" i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Količina vode nije utjecala na veličinu čuvarkuća</a:t>
            </a:r>
          </a:p>
          <a:p>
            <a:endParaRPr lang="hr-HR" sz="4000" i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371" y="3142033"/>
            <a:ext cx="4773038" cy="357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7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ČUVARKUĆA 1</a:t>
            </a:r>
            <a:endParaRPr lang="hr-HR" i="1" dirty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4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Ima čvršće i uspravnije listove</a:t>
            </a:r>
          </a:p>
          <a:p>
            <a:r>
              <a:rPr lang="hr-HR" sz="44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Zelenije je boje</a:t>
            </a:r>
          </a:p>
          <a:p>
            <a:r>
              <a:rPr lang="hr-HR" sz="44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Listovi su sjajniji</a:t>
            </a:r>
          </a:p>
          <a:p>
            <a:endParaRPr lang="hr-HR" sz="44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166" y="2879387"/>
            <a:ext cx="4967592" cy="37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03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>
                <a:solidFill>
                  <a:schemeClr val="accent5">
                    <a:lumMod val="50000"/>
                  </a:schemeClr>
                </a:solidFill>
              </a:rPr>
              <a:t>ČUVARKUĆA 2</a:t>
            </a:r>
            <a:endParaRPr lang="hr-HR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hr-HR" sz="44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Rjeđe zalijevana, žućkastije boje, na listovima </a:t>
            </a:r>
            <a:r>
              <a:rPr lang="hr-HR" sz="440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male dlačice</a:t>
            </a:r>
            <a:endParaRPr lang="hr-HR" sz="4400" dirty="0" smtClean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hr-HR" sz="44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Potjerala je mladu biljku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44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Nedostatak vode potaknuo ju je da se razmnoži</a:t>
            </a:r>
            <a:endParaRPr lang="hr-HR" sz="44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84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7030A0"/>
                </a:solidFill>
              </a:rPr>
              <a:t>Bilo je zanimljivo i poučno</a:t>
            </a:r>
            <a:endParaRPr lang="hr-HR" dirty="0">
              <a:solidFill>
                <a:srgbClr val="7030A0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05" y="2220170"/>
            <a:ext cx="5242982" cy="3932237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110" y="3229582"/>
            <a:ext cx="4837889" cy="362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3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U projektu su sudjelovali </a:t>
            </a:r>
            <a:r>
              <a:rPr lang="hr-HR" sz="3600"/>
              <a:t>učenici </a:t>
            </a:r>
            <a:r>
              <a:rPr lang="hr-HR" sz="3600" smtClean="0"/>
              <a:t>2.b </a:t>
            </a:r>
            <a:r>
              <a:rPr lang="hr-HR" sz="3600" dirty="0"/>
              <a:t>razreda </a:t>
            </a: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3600" dirty="0" smtClean="0"/>
              <a:t>OŠ </a:t>
            </a:r>
            <a:r>
              <a:rPr lang="hr-HR" sz="3600" dirty="0"/>
              <a:t>braće Radića Pakrac</a:t>
            </a:r>
          </a:p>
          <a:p>
            <a:r>
              <a:rPr lang="hr-HR" sz="3600" dirty="0" smtClean="0"/>
              <a:t>Voditeljica</a:t>
            </a:r>
            <a:r>
              <a:rPr lang="hr-HR" sz="3600" dirty="0"/>
              <a:t>: Daliborka </a:t>
            </a:r>
            <a:r>
              <a:rPr lang="hr-HR" sz="3600" dirty="0" err="1" smtClean="0"/>
              <a:t>Duchač</a:t>
            </a:r>
            <a:endParaRPr lang="hr-HR" sz="3600" dirty="0"/>
          </a:p>
          <a:p>
            <a:r>
              <a:rPr lang="hr-HR" sz="3600" dirty="0"/>
              <a:t>Suradnici: Vlatka Bakarić </a:t>
            </a:r>
            <a:r>
              <a:rPr lang="hr-HR" sz="3600" dirty="0" smtClean="0"/>
              <a:t>i Manuela </a:t>
            </a:r>
            <a:r>
              <a:rPr lang="hr-HR" sz="3600" dirty="0"/>
              <a:t>Papić</a:t>
            </a:r>
          </a:p>
          <a:p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199298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Sempervivum</a:t>
            </a:r>
            <a:r>
              <a:rPr lang="hr-HR" dirty="0" smtClean="0"/>
              <a:t> </a:t>
            </a:r>
            <a:r>
              <a:rPr lang="hr-HR" dirty="0"/>
              <a:t>tectorum- uvijek </a:t>
            </a:r>
            <a:r>
              <a:rPr lang="hr-HR" dirty="0" smtClean="0"/>
              <a:t>živa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 </a:t>
            </a:r>
            <a:r>
              <a:rPr lang="hr-HR" sz="2400" dirty="0">
                <a:solidFill>
                  <a:srgbClr val="7030A0"/>
                </a:solidFill>
              </a:rPr>
              <a:t>rastu na </a:t>
            </a:r>
            <a:r>
              <a:rPr lang="hr-HR" sz="2400" dirty="0" smtClean="0">
                <a:solidFill>
                  <a:srgbClr val="7030A0"/>
                </a:solidFill>
              </a:rPr>
              <a:t>otvorenom, pukotine u kamenu, kamenjari, krovovi </a:t>
            </a:r>
          </a:p>
          <a:p>
            <a:r>
              <a:rPr lang="hr-HR" sz="2400" dirty="0">
                <a:solidFill>
                  <a:srgbClr val="7030A0"/>
                </a:solidFill>
              </a:rPr>
              <a:t>p</a:t>
            </a:r>
            <a:r>
              <a:rPr lang="hr-HR" sz="2400" dirty="0" smtClean="0">
                <a:solidFill>
                  <a:srgbClr val="7030A0"/>
                </a:solidFill>
              </a:rPr>
              <a:t>ripadaju porodici </a:t>
            </a:r>
            <a:r>
              <a:rPr lang="hr-HR" sz="2400" dirty="0" err="1" smtClean="0">
                <a:solidFill>
                  <a:srgbClr val="7030A0"/>
                </a:solidFill>
              </a:rPr>
              <a:t>sukulenata</a:t>
            </a:r>
            <a:endParaRPr lang="hr-HR" sz="2400" dirty="0" smtClean="0">
              <a:solidFill>
                <a:srgbClr val="7030A0"/>
              </a:solidFill>
            </a:endParaRPr>
          </a:p>
          <a:p>
            <a:r>
              <a:rPr lang="hr-HR" sz="2400" dirty="0" smtClean="0">
                <a:solidFill>
                  <a:srgbClr val="7030A0"/>
                </a:solidFill>
              </a:rPr>
              <a:t> </a:t>
            </a:r>
            <a:r>
              <a:rPr lang="hr-HR" sz="2400" dirty="0">
                <a:solidFill>
                  <a:srgbClr val="7030A0"/>
                </a:solidFill>
              </a:rPr>
              <a:t>ljekovite su </a:t>
            </a:r>
            <a:r>
              <a:rPr lang="hr-HR" sz="2400" dirty="0" err="1">
                <a:solidFill>
                  <a:srgbClr val="7030A0"/>
                </a:solidFill>
              </a:rPr>
              <a:t>billjke</a:t>
            </a:r>
            <a:r>
              <a:rPr lang="hr-HR" sz="2400" dirty="0">
                <a:solidFill>
                  <a:srgbClr val="7030A0"/>
                </a:solidFill>
              </a:rPr>
              <a:t> </a:t>
            </a:r>
          </a:p>
          <a:p>
            <a:r>
              <a:rPr lang="hr-HR" sz="2400" dirty="0" smtClean="0">
                <a:solidFill>
                  <a:srgbClr val="7030A0"/>
                </a:solidFill>
              </a:rPr>
              <a:t> </a:t>
            </a:r>
            <a:r>
              <a:rPr lang="hr-HR" sz="2400" dirty="0">
                <a:solidFill>
                  <a:srgbClr val="7030A0"/>
                </a:solidFill>
              </a:rPr>
              <a:t>mogu jako dugo izdržati bez vode  i to na visokim </a:t>
            </a:r>
            <a:r>
              <a:rPr lang="hr-HR" sz="2400" dirty="0" smtClean="0">
                <a:solidFill>
                  <a:srgbClr val="7030A0"/>
                </a:solidFill>
              </a:rPr>
              <a:t>temperaturama</a:t>
            </a:r>
          </a:p>
          <a:p>
            <a:r>
              <a:rPr lang="hr-HR" sz="2400" dirty="0" smtClean="0">
                <a:solidFill>
                  <a:srgbClr val="7030A0"/>
                </a:solidFill>
              </a:rPr>
              <a:t>vodu </a:t>
            </a:r>
            <a:r>
              <a:rPr lang="hr-HR" sz="2400" dirty="0">
                <a:solidFill>
                  <a:srgbClr val="7030A0"/>
                </a:solidFill>
              </a:rPr>
              <a:t>čuvaju u svojim listovima koji su kao rezervoar puni tekućine koja ih u slučajevima suše opskrbljuje vodom potrebnom za </a:t>
            </a:r>
            <a:r>
              <a:rPr lang="hr-HR" sz="2400" dirty="0" smtClean="0">
                <a:solidFill>
                  <a:srgbClr val="7030A0"/>
                </a:solidFill>
              </a:rPr>
              <a:t>život</a:t>
            </a:r>
            <a:endParaRPr lang="hr-HR" sz="2400" dirty="0">
              <a:solidFill>
                <a:srgbClr val="7030A0"/>
              </a:solidFill>
            </a:endParaRPr>
          </a:p>
          <a:p>
            <a:endParaRPr lang="hr-HR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56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>
                <a:solidFill>
                  <a:srgbClr val="002060"/>
                </a:solidFill>
              </a:rPr>
              <a:t>SADNJA</a:t>
            </a:r>
            <a:endParaRPr lang="hr-HR" i="1" dirty="0">
              <a:solidFill>
                <a:srgbClr val="00206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000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 čuvarkuće sadimo svaku u svoju teglu</a:t>
            </a:r>
          </a:p>
          <a:p>
            <a:r>
              <a:rPr lang="hr-HR" sz="4000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Zalijevamo</a:t>
            </a:r>
          </a:p>
          <a:p>
            <a:r>
              <a:rPr lang="hr-HR" sz="4000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Stavljamo na prozor učionice</a:t>
            </a:r>
            <a:endParaRPr lang="hr-HR" sz="4000" dirty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770" y="2840476"/>
            <a:ext cx="4734128" cy="355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4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projekt</a:t>
            </a:r>
            <a:endParaRPr lang="hr-H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solidFill>
                  <a:srgbClr val="002060"/>
                </a:solidFill>
              </a:rPr>
              <a:t>Zalijevamo</a:t>
            </a:r>
          </a:p>
          <a:p>
            <a:r>
              <a:rPr lang="hr-HR" sz="3200" dirty="0" smtClean="0">
                <a:solidFill>
                  <a:srgbClr val="002060"/>
                </a:solidFill>
              </a:rPr>
              <a:t>Mjerimo vlažnost zemlje i temperaturu  zraka</a:t>
            </a:r>
          </a:p>
          <a:p>
            <a:r>
              <a:rPr lang="hr-HR" sz="3200" dirty="0" smtClean="0">
                <a:solidFill>
                  <a:srgbClr val="002060"/>
                </a:solidFill>
              </a:rPr>
              <a:t>Pratimo rast</a:t>
            </a:r>
          </a:p>
          <a:p>
            <a:r>
              <a:rPr lang="hr-HR" sz="3200" dirty="0" smtClean="0">
                <a:solidFill>
                  <a:srgbClr val="002060"/>
                </a:solidFill>
              </a:rPr>
              <a:t>Zapisujemo podatke  </a:t>
            </a:r>
            <a:endParaRPr lang="hr-HR" sz="3200" dirty="0">
              <a:solidFill>
                <a:srgbClr val="00206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574" y="3404680"/>
            <a:ext cx="4604425" cy="345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8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Temperatura zraka,   vlažnost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13" y="2925763"/>
            <a:ext cx="5242982" cy="3932237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995" y="2925763"/>
            <a:ext cx="5123235" cy="384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1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bilješke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490" y="2191994"/>
            <a:ext cx="5242982" cy="3932237"/>
          </a:xfrm>
        </p:spPr>
      </p:pic>
    </p:spTree>
    <p:extLst>
      <p:ext uri="{BB962C8B-B14F-4D97-AF65-F5344CB8AC3E}">
        <p14:creationId xmlns:p14="http://schemas.microsoft.com/office/powerpoint/2010/main" val="346764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HIPOTEZA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4800" dirty="0" smtClean="0"/>
              <a:t>Biljka koju budemo češće zalijevali brže će rasti</a:t>
            </a:r>
          </a:p>
          <a:p>
            <a:r>
              <a:rPr lang="hr-HR" sz="4800" dirty="0"/>
              <a:t>b</a:t>
            </a:r>
            <a:r>
              <a:rPr lang="hr-HR" sz="4800" dirty="0" smtClean="0"/>
              <a:t>it će veća</a:t>
            </a:r>
          </a:p>
          <a:p>
            <a:r>
              <a:rPr lang="hr-HR" sz="4800" dirty="0"/>
              <a:t>l</a:t>
            </a:r>
            <a:r>
              <a:rPr lang="hr-HR" sz="4800" dirty="0" smtClean="0"/>
              <a:t>jepša</a:t>
            </a:r>
          </a:p>
          <a:p>
            <a:r>
              <a:rPr lang="hr-HR" sz="4800" dirty="0" smtClean="0"/>
              <a:t>zdravija</a:t>
            </a:r>
            <a:endParaRPr lang="hr-HR" sz="4800" dirty="0"/>
          </a:p>
        </p:txBody>
      </p:sp>
    </p:spTree>
    <p:extLst>
      <p:ext uri="{BB962C8B-B14F-4D97-AF65-F5344CB8AC3E}">
        <p14:creationId xmlns:p14="http://schemas.microsoft.com/office/powerpoint/2010/main" val="353711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Trajanje – 2 mjeseca</a:t>
            </a:r>
            <a:endParaRPr lang="hr-HR" dirty="0"/>
          </a:p>
        </p:txBody>
      </p:sp>
      <p:pic>
        <p:nvPicPr>
          <p:cNvPr id="4" name="Rezervirano mjesto sadržaja 3" descr="D:\Users\Nastavnici\Desktop\microbit\media-share-0-02-04-cc17b711c17180193b02b6b6126fdae2f3c5ca8441ad3304133b789d3255946c-600f6059-8d56-49c4-9652-a3907f17666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4509" y="2103438"/>
            <a:ext cx="5242982" cy="3932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665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Promatramo, razgovaramo, bilježimo</a:t>
            </a:r>
            <a:endParaRPr lang="hr-HR" dirty="0"/>
          </a:p>
        </p:txBody>
      </p:sp>
      <p:pic>
        <p:nvPicPr>
          <p:cNvPr id="4" name="Rezervirano mjesto sadržaja 3" descr="D:\Users\Nastavnici\Desktop\microbit\media-share-0-02-04-821fef02de91cd3c87babbdbe600021243e54ebf6f043635b63c85a7309e0819-9bf8a982-8e77-4ae8-86af-7e81f92f4e7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4509" y="2103438"/>
            <a:ext cx="5242982" cy="3932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754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pun">
  <a:themeElements>
    <a:clrScheme name="Sapu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pu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pu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Sapun</Template>
  <TotalTime>52</TotalTime>
  <Words>168</Words>
  <Application>Microsoft Office PowerPoint</Application>
  <PresentationFormat>Široki zaslon</PresentationFormat>
  <Paragraphs>40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21" baseType="lpstr">
      <vt:lpstr>Arial Unicode MS</vt:lpstr>
      <vt:lpstr>Algerian</vt:lpstr>
      <vt:lpstr>Arial Black</vt:lpstr>
      <vt:lpstr>Century Gothic</vt:lpstr>
      <vt:lpstr>Garamond</vt:lpstr>
      <vt:lpstr>Wingdings</vt:lpstr>
      <vt:lpstr>Sapun</vt:lpstr>
      <vt:lpstr>Microbit</vt:lpstr>
      <vt:lpstr>Sempervivum tectorum- uvijek živa </vt:lpstr>
      <vt:lpstr>SADNJA</vt:lpstr>
      <vt:lpstr>projekt</vt:lpstr>
      <vt:lpstr>Temperatura zraka,   vlažnost</vt:lpstr>
      <vt:lpstr>bilješke</vt:lpstr>
      <vt:lpstr>HIPOTEZA</vt:lpstr>
      <vt:lpstr>Trajanje – 2 mjeseca</vt:lpstr>
      <vt:lpstr>Promatramo, razgovaramo, bilježimo</vt:lpstr>
      <vt:lpstr>ZAKLJUČAK</vt:lpstr>
      <vt:lpstr>ČUVARKUĆA 1</vt:lpstr>
      <vt:lpstr>ČUVARKUĆA 2</vt:lpstr>
      <vt:lpstr>Bilo je zanimljivo i poučno</vt:lpstr>
      <vt:lpstr>PowerPoint prezentacija</vt:lpstr>
    </vt:vector>
  </TitlesOfParts>
  <Company>Osnovna škola braće Radića Pakrac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Microbit</dc:title>
  <dc:creator>Nastavnici</dc:creator>
  <cp:lastModifiedBy>Windows korisnik</cp:lastModifiedBy>
  <cp:revision>10</cp:revision>
  <dcterms:created xsi:type="dcterms:W3CDTF">2018-05-09T21:26:51Z</dcterms:created>
  <dcterms:modified xsi:type="dcterms:W3CDTF">2018-05-10T12:07:19Z</dcterms:modified>
</cp:coreProperties>
</file>