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OŠ Sirač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897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0556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3357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7303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85173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2628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30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23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OŠ Sirač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4028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OŠ Sirač</a:t>
            </a:r>
          </a:p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881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352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050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dirty="0"/>
              <a:t>OŠ Sirač</a:t>
            </a:r>
          </a:p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557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60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051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0068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0BF9A-F4B9-4C41-855F-7FA29E377AB6}" type="datetimeFigureOut">
              <a:rPr lang="hr-HR" smtClean="0"/>
              <a:t>4.5.2018.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/>
              <a:t>OŠ Sirač</a:t>
            </a:r>
          </a:p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8CA43A-4E2B-47DB-B797-C9F8B2A26A25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42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97735" y="2404534"/>
            <a:ext cx="8076268" cy="1646302"/>
          </a:xfrm>
        </p:spPr>
        <p:txBody>
          <a:bodyPr/>
          <a:lstStyle/>
          <a:p>
            <a:pPr algn="l"/>
            <a:r>
              <a:rPr lang="hr-HR" dirty="0" err="1"/>
              <a:t>Microbit</a:t>
            </a:r>
            <a:r>
              <a:rPr lang="hr-HR" dirty="0"/>
              <a:t> – navodnjavanje OŠ Sirač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39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5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7173572"/>
              </p:ext>
            </p:extLst>
          </p:nvPr>
        </p:nvGraphicFramePr>
        <p:xfrm>
          <a:off x="471272" y="1352281"/>
          <a:ext cx="10799999" cy="273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57">
                  <a:extLst>
                    <a:ext uri="{9D8B030D-6E8A-4147-A177-3AD203B41FA5}">
                      <a16:colId xmlns:a16="http://schemas.microsoft.com/office/drawing/2014/main" val="407469961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224594758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95358718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402380379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722828642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714324234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16544831"/>
                    </a:ext>
                  </a:extLst>
                </a:gridCol>
              </a:tblGrid>
              <a:tr h="731032">
                <a:tc>
                  <a:txBody>
                    <a:bodyPr/>
                    <a:lstStyle/>
                    <a:p>
                      <a:r>
                        <a:rPr lang="hr-HR" dirty="0"/>
                        <a:t>Datum</a:t>
                      </a:r>
                      <a:r>
                        <a:rPr lang="hr-HR" baseline="0" dirty="0"/>
                        <a:t> promatranja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24.4.2018.</a:t>
                      </a:r>
                    </a:p>
                    <a:p>
                      <a:r>
                        <a:rPr lang="hr-HR" dirty="0"/>
                        <a:t>Visina(mm)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listova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</a:t>
                      </a:r>
                      <a:r>
                        <a:rPr lang="hr-HR" dirty="0" err="1"/>
                        <a:t>cvijetova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Vlažnost</a:t>
                      </a:r>
                      <a:r>
                        <a:rPr lang="hr-HR" baseline="0" dirty="0"/>
                        <a:t> zemlje (od 0 do 100)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Zalijevanje (DA/NE)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Ostala</a:t>
                      </a:r>
                      <a:r>
                        <a:rPr lang="hr-HR" baseline="0" dirty="0"/>
                        <a:t> zapažanja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84383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hr-HR" dirty="0"/>
                        <a:t>3.5.2018.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Grah raste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10277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4.5.2018.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Grah je narastao 120 mm</a:t>
                      </a:r>
                    </a:p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071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86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7182" y="171718"/>
            <a:ext cx="8596668" cy="1320800"/>
          </a:xfrm>
        </p:spPr>
        <p:txBody>
          <a:bodyPr/>
          <a:lstStyle/>
          <a:p>
            <a:r>
              <a:rPr lang="hr-HR" dirty="0"/>
              <a:t>Praćenje razvoja graška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660229"/>
              </p:ext>
            </p:extLst>
          </p:nvPr>
        </p:nvGraphicFramePr>
        <p:xfrm>
          <a:off x="484151" y="973786"/>
          <a:ext cx="10799999" cy="5684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57">
                  <a:extLst>
                    <a:ext uri="{9D8B030D-6E8A-4147-A177-3AD203B41FA5}">
                      <a16:colId xmlns:a16="http://schemas.microsoft.com/office/drawing/2014/main" val="407469961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224594758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95358718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402380379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722828642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714324234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16544831"/>
                    </a:ext>
                  </a:extLst>
                </a:gridCol>
              </a:tblGrid>
              <a:tr h="731032">
                <a:tc>
                  <a:txBody>
                    <a:bodyPr/>
                    <a:lstStyle/>
                    <a:p>
                      <a:r>
                        <a:rPr lang="hr-HR" sz="1600" dirty="0"/>
                        <a:t>Datum</a:t>
                      </a:r>
                      <a:r>
                        <a:rPr lang="hr-HR" sz="1600" baseline="0" dirty="0"/>
                        <a:t> promatranja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24.4.2018.</a:t>
                      </a:r>
                    </a:p>
                    <a:p>
                      <a:r>
                        <a:rPr lang="hr-HR" sz="1600" dirty="0"/>
                        <a:t>Visina(mm)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Broj listova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Broj </a:t>
                      </a:r>
                      <a:r>
                        <a:rPr lang="hr-HR" sz="1600" dirty="0" err="1"/>
                        <a:t>cvijetova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Vlažnost</a:t>
                      </a:r>
                      <a:r>
                        <a:rPr lang="hr-HR" sz="1600" baseline="0" dirty="0"/>
                        <a:t> zemlje (od 0 do 100)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Zalijevanje (DA/NE)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Ostala</a:t>
                      </a:r>
                      <a:r>
                        <a:rPr lang="hr-HR" sz="1600" baseline="0" dirty="0"/>
                        <a:t> zapažanja</a:t>
                      </a:r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84383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hr-HR" sz="1600" dirty="0"/>
                        <a:t>24.4.2018.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err="1"/>
                        <a:t>Micro</a:t>
                      </a:r>
                      <a:r>
                        <a:rPr lang="hr-HR" sz="1600" baseline="0" dirty="0" err="1"/>
                        <a:t>bitu</a:t>
                      </a:r>
                      <a:r>
                        <a:rPr lang="hr-HR" sz="1600" baseline="0" dirty="0"/>
                        <a:t> treba promijeniti bateriju</a:t>
                      </a:r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10277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25.4.2018.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Biljka je narasla 6 mm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071406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26.4.2018.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Biljka je narasla</a:t>
                      </a:r>
                      <a:r>
                        <a:rPr lang="hr-HR" sz="1600" baseline="0" dirty="0"/>
                        <a:t> još 10 mm</a:t>
                      </a:r>
                      <a:endParaRPr lang="hr-HR" sz="1600" dirty="0"/>
                    </a:p>
                    <a:p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560142"/>
                  </a:ext>
                </a:extLst>
              </a:tr>
              <a:tr h="11823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27.4.2018.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Biljku još uvijek</a:t>
                      </a:r>
                      <a:r>
                        <a:rPr lang="hr-HR" sz="1600" baseline="0" dirty="0"/>
                        <a:t> ne treba zalijevati</a:t>
                      </a:r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832736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/>
                        <a:t>2.5.2018.</a:t>
                      </a:r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/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353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771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D44F2BAA-683B-4C22-B84C-3093F89AF3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0756925"/>
              </p:ext>
            </p:extLst>
          </p:nvPr>
        </p:nvGraphicFramePr>
        <p:xfrm>
          <a:off x="471272" y="1352281"/>
          <a:ext cx="10799999" cy="2460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57">
                  <a:extLst>
                    <a:ext uri="{9D8B030D-6E8A-4147-A177-3AD203B41FA5}">
                      <a16:colId xmlns:a16="http://schemas.microsoft.com/office/drawing/2014/main" val="407469961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224594758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95358718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402380379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722828642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714324234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16544831"/>
                    </a:ext>
                  </a:extLst>
                </a:gridCol>
              </a:tblGrid>
              <a:tr h="731032">
                <a:tc>
                  <a:txBody>
                    <a:bodyPr/>
                    <a:lstStyle/>
                    <a:p>
                      <a:r>
                        <a:rPr lang="hr-HR" dirty="0"/>
                        <a:t>Datum</a:t>
                      </a:r>
                      <a:r>
                        <a:rPr lang="hr-HR" baseline="0" dirty="0"/>
                        <a:t> promatranja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24.4.2018.</a:t>
                      </a:r>
                    </a:p>
                    <a:p>
                      <a:r>
                        <a:rPr lang="hr-HR" dirty="0"/>
                        <a:t>Visina(mm)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listova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</a:t>
                      </a:r>
                      <a:r>
                        <a:rPr lang="hr-HR" dirty="0" err="1"/>
                        <a:t>cvijetova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Vlažnost</a:t>
                      </a:r>
                      <a:r>
                        <a:rPr lang="hr-HR" baseline="0" dirty="0"/>
                        <a:t> zemlje (od 0 do 100)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Zalijevanje (DA/NE)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Ostala</a:t>
                      </a:r>
                      <a:r>
                        <a:rPr lang="hr-HR" baseline="0" dirty="0"/>
                        <a:t> zapažanja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84383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hr-HR" dirty="0"/>
                        <a:t>3.5.2018.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10277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4.5.2018.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071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479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550D9F-8C7A-4CCD-B8BC-8E52226F6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1F088B-D117-4C86-A2D5-D51A32FC0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Završne rezultate projekta ćemo također dokumentirati i prikazati, a </a:t>
            </a:r>
            <a:r>
              <a:rPr lang="hr-HR" dirty="0" err="1"/>
              <a:t>micro</a:t>
            </a:r>
            <a:r>
              <a:rPr lang="hr-HR" dirty="0"/>
              <a:t> bitom se i dalje nastavljamo baviti!</a:t>
            </a:r>
          </a:p>
        </p:txBody>
      </p:sp>
    </p:spTree>
    <p:extLst>
      <p:ext uri="{BB962C8B-B14F-4D97-AF65-F5344CB8AC3E}">
        <p14:creationId xmlns:p14="http://schemas.microsoft.com/office/powerpoint/2010/main" val="111247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91295567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7260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Učenici 4. razreda Osnovne škole u </a:t>
            </a:r>
            <a:r>
              <a:rPr lang="hr-HR" dirty="0" err="1"/>
              <a:t>Siraču</a:t>
            </a:r>
            <a:r>
              <a:rPr lang="hr-HR" dirty="0"/>
              <a:t>, učiteljice Snježane </a:t>
            </a:r>
            <a:r>
              <a:rPr lang="hr-HR" dirty="0" err="1"/>
              <a:t>Supan</a:t>
            </a:r>
            <a:r>
              <a:rPr lang="hr-HR"/>
              <a:t>, </a:t>
            </a:r>
            <a:r>
              <a:rPr lang="hr-HR" dirty="0"/>
              <a:t>pratili su rast i razvoj biljaka koje su bile navodnjavane pumpom koju je pokretao </a:t>
            </a:r>
            <a:r>
              <a:rPr lang="hr-HR" dirty="0" err="1"/>
              <a:t>Microbit</a:t>
            </a:r>
            <a:r>
              <a:rPr lang="hr-HR" dirty="0"/>
              <a:t>.</a:t>
            </a:r>
            <a:br>
              <a:rPr lang="hr-HR" dirty="0"/>
            </a:br>
            <a:br>
              <a:rPr lang="hr-HR" dirty="0"/>
            </a:br>
            <a:r>
              <a:rPr lang="hr-HR" dirty="0" err="1"/>
              <a:t>Microbit</a:t>
            </a:r>
            <a:r>
              <a:rPr lang="hr-HR" dirty="0"/>
              <a:t> radi na principu da mjeri vlažnost zemlje te s obzirom na tu vrijednost odlučuje je li zemlja dovoljno vlažna te shodno tome zalijeva ili ne zalijeva biljku.</a:t>
            </a:r>
            <a:br>
              <a:rPr lang="hr-HR" dirty="0"/>
            </a:br>
            <a:br>
              <a:rPr lang="hr-HR" dirty="0"/>
            </a:br>
            <a:r>
              <a:rPr lang="hr-HR" dirty="0"/>
              <a:t>Cilj projekta bio je da učenike OŠ Sirač približimo konceptu programiranja te da uoče načine kojima se može integrirati tehnika sa vrlo konkretnim i svakodnevnim zadacima. Učenici su spremno prihvatili zadatak praćenja rasta i razvoja biljaka, a kako je sve izgledalo pogledajte u nastavku.</a:t>
            </a:r>
          </a:p>
        </p:txBody>
      </p:sp>
    </p:spTree>
    <p:extLst>
      <p:ext uri="{BB962C8B-B14F-4D97-AF65-F5344CB8AC3E}">
        <p14:creationId xmlns:p14="http://schemas.microsoft.com/office/powerpoint/2010/main" val="119981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Učenici su posadili dvije biljke u travnju te i dalje prate njihov napredak. Biljke još uvijek nisu u potpunosti razvijene ali ćemo nastaviti s projektom sve dok biljke ne rode.</a:t>
            </a:r>
          </a:p>
          <a:p>
            <a:r>
              <a:rPr lang="hr-HR" dirty="0"/>
              <a:t>Učenici su posadili dvije biljke, grah i grašak. Dok je sadnja graška prošla vrlo uspješno, grah nažalost nije uspio te smo ga posadili ponovno. Druga sadnja bila je uspješnija pa je grah niknuo.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0832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96150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811" y="1"/>
            <a:ext cx="4091189" cy="6903706"/>
          </a:xfrm>
        </p:spPr>
      </p:pic>
      <p:pic>
        <p:nvPicPr>
          <p:cNvPr id="5" name="Rezervirano mjesto sadržaj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825025" cy="6903707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24" y="0"/>
            <a:ext cx="42757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9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4118230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Praćenje razvoja graha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9452839"/>
              </p:ext>
            </p:extLst>
          </p:nvPr>
        </p:nvGraphicFramePr>
        <p:xfrm>
          <a:off x="471272" y="1352281"/>
          <a:ext cx="10799999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2857">
                  <a:extLst>
                    <a:ext uri="{9D8B030D-6E8A-4147-A177-3AD203B41FA5}">
                      <a16:colId xmlns:a16="http://schemas.microsoft.com/office/drawing/2014/main" val="407469961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224594758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95358718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4023803793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722828642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714324234"/>
                    </a:ext>
                  </a:extLst>
                </a:gridCol>
                <a:gridCol w="1542857">
                  <a:extLst>
                    <a:ext uri="{9D8B030D-6E8A-4147-A177-3AD203B41FA5}">
                      <a16:colId xmlns:a16="http://schemas.microsoft.com/office/drawing/2014/main" val="3916544831"/>
                    </a:ext>
                  </a:extLst>
                </a:gridCol>
              </a:tblGrid>
              <a:tr h="731032">
                <a:tc>
                  <a:txBody>
                    <a:bodyPr/>
                    <a:lstStyle/>
                    <a:p>
                      <a:r>
                        <a:rPr lang="hr-HR" dirty="0"/>
                        <a:t>Datum</a:t>
                      </a:r>
                      <a:r>
                        <a:rPr lang="hr-HR" baseline="0" dirty="0"/>
                        <a:t> promatranja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24.4.2018.</a:t>
                      </a:r>
                    </a:p>
                    <a:p>
                      <a:r>
                        <a:rPr lang="hr-HR" dirty="0"/>
                        <a:t>Visina(mm)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listova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Broj </a:t>
                      </a:r>
                      <a:r>
                        <a:rPr lang="hr-HR" dirty="0" err="1"/>
                        <a:t>cvijetova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Vlažnost</a:t>
                      </a:r>
                      <a:r>
                        <a:rPr lang="hr-HR" baseline="0" dirty="0"/>
                        <a:t> zemlje (od 0 do 100)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Zalijevanje (DA/NE)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Ostala</a:t>
                      </a:r>
                      <a:r>
                        <a:rPr lang="hr-HR" baseline="0" dirty="0"/>
                        <a:t> zapažanja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084383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r>
                        <a:rPr lang="hr-HR" dirty="0"/>
                        <a:t>24.4.2018.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Grah nije niknuo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910277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25.4.2018.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Grah nije niknuo</a:t>
                      </a:r>
                    </a:p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071406"/>
                  </a:ext>
                </a:extLst>
              </a:tr>
              <a:tr h="90947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26.4.2018.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Grah nije niknuo</a:t>
                      </a:r>
                    </a:p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560142"/>
                  </a:ext>
                </a:extLst>
              </a:tr>
              <a:tr h="11823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27.4.2018.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Sjemenke su strunule, posadili smo nove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832736"/>
                  </a:ext>
                </a:extLst>
              </a:tr>
              <a:tr h="63663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2.5.2018.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Biljka je niknula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353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311068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</TotalTime>
  <Words>385</Words>
  <Application>Microsoft Office PowerPoint</Application>
  <PresentationFormat>Široki zaslon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Faseta</vt:lpstr>
      <vt:lpstr>Microbit – navodnjavanje OŠ Sirač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Praćenje razvoja graha</vt:lpstr>
      <vt:lpstr>PowerPoint prezentacija</vt:lpstr>
      <vt:lpstr>Praćenje razvoja graška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Microbit – navodnjavanje OŠ Sirač</dc:title>
  <dc:creator>Učenik</dc:creator>
  <cp:lastModifiedBy>Pc</cp:lastModifiedBy>
  <cp:revision>7</cp:revision>
  <dcterms:created xsi:type="dcterms:W3CDTF">2018-05-04T10:59:18Z</dcterms:created>
  <dcterms:modified xsi:type="dcterms:W3CDTF">2018-05-04T17:58:30Z</dcterms:modified>
</cp:coreProperties>
</file>