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a Kanešić" initials="PK" lastIdx="1" clrIdx="0">
    <p:extLst>
      <p:ext uri="{19B8F6BF-5375-455C-9EA6-DF929625EA0E}">
        <p15:presenceInfo xmlns:p15="http://schemas.microsoft.com/office/powerpoint/2012/main" userId="Petra Kaneši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4-27T08:15:38.563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30-Apr-18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30-Apr-18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30-Apr-18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30-Apr-18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30-Apr-18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30-Apr-18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30-Apr-18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30-Apr-18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30-Apr-18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30-Apr-18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30-Apr-18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30-Apr-18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30-Apr-18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30-Apr-18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30-Apr-18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30-Apr-18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30-Apr-18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MICROBIT – SET ZA ZALIJEVANJE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76" y="4981903"/>
            <a:ext cx="9273127" cy="1460103"/>
          </a:xfrm>
        </p:spPr>
        <p:txBody>
          <a:bodyPr>
            <a:noAutofit/>
          </a:bodyPr>
          <a:lstStyle/>
          <a:p>
            <a:r>
              <a:rPr lang="hr-HR" dirty="0"/>
              <a:t>Sudionici u projektu: učenici 2.b razreda VI. OŠ Varaždin</a:t>
            </a:r>
          </a:p>
          <a:p>
            <a:r>
              <a:rPr lang="hr-HR" dirty="0"/>
              <a:t>Mentor: Petra Kanešić, dipl. učiteljica</a:t>
            </a:r>
          </a:p>
          <a:p>
            <a:r>
              <a:rPr lang="hr-HR" dirty="0"/>
              <a:t>Suradnici: Ida Lacković, dipl. učiteljica; Jelena </a:t>
            </a:r>
            <a:r>
              <a:rPr lang="hr-HR" dirty="0" err="1"/>
              <a:t>Bajkovec</a:t>
            </a:r>
            <a:r>
              <a:rPr lang="hr-HR" dirty="0"/>
              <a:t>, </a:t>
            </a:r>
            <a:r>
              <a:rPr lang="hr-HR" dirty="0" err="1"/>
              <a:t>mag</a:t>
            </a:r>
            <a:r>
              <a:rPr lang="hr-HR" dirty="0"/>
              <a:t>. </a:t>
            </a:r>
            <a:r>
              <a:rPr lang="hr-HR" dirty="0" err="1"/>
              <a:t>eduk</a:t>
            </a:r>
            <a:r>
              <a:rPr lang="hr-HR" dirty="0"/>
              <a:t>. informatike i fizike; Nina </a:t>
            </a:r>
            <a:r>
              <a:rPr lang="hr-HR" dirty="0" err="1"/>
              <a:t>Prašnjak</a:t>
            </a:r>
            <a:r>
              <a:rPr lang="hr-HR" dirty="0"/>
              <a:t>, </a:t>
            </a:r>
            <a:r>
              <a:rPr lang="hr-HR" dirty="0" err="1"/>
              <a:t>mag</a:t>
            </a:r>
            <a:r>
              <a:rPr lang="hr-HR" dirty="0"/>
              <a:t>. </a:t>
            </a:r>
            <a:r>
              <a:rPr lang="hr-HR" dirty="0" err="1"/>
              <a:t>eduk</a:t>
            </a:r>
            <a:r>
              <a:rPr lang="hr-HR" dirty="0"/>
              <a:t>. matematike i informatike </a:t>
            </a:r>
          </a:p>
        </p:txBody>
      </p:sp>
    </p:spTree>
    <p:extLst>
      <p:ext uri="{BB962C8B-B14F-4D97-AF65-F5344CB8AC3E}">
        <p14:creationId xmlns:p14="http://schemas.microsoft.com/office/powerpoint/2010/main" val="1074757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91634" y="514924"/>
            <a:ext cx="3854528" cy="682505"/>
          </a:xfrm>
        </p:spPr>
        <p:txBody>
          <a:bodyPr>
            <a:normAutofit/>
          </a:bodyPr>
          <a:lstStyle/>
          <a:p>
            <a:r>
              <a:rPr lang="hr-HR" sz="3600" dirty="0"/>
              <a:t>Zaključili smo…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13" y="1585714"/>
            <a:ext cx="4513262" cy="3384946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77334" y="1458687"/>
            <a:ext cx="3854528" cy="3902832"/>
          </a:xfrm>
        </p:spPr>
        <p:txBody>
          <a:bodyPr>
            <a:normAutofit fontScale="92500" lnSpcReduction="20000"/>
          </a:bodyPr>
          <a:lstStyle/>
          <a:p>
            <a:r>
              <a:rPr lang="hr-HR" sz="2400" dirty="0"/>
              <a:t>PREDNOSTI zalijevanja biljke </a:t>
            </a:r>
            <a:r>
              <a:rPr lang="hr-HR" sz="2400" dirty="0" err="1"/>
              <a:t>microbitom</a:t>
            </a:r>
            <a:r>
              <a:rPr lang="hr-HR" sz="2400" dirty="0"/>
              <a:t> i sustavom za zalijevanje:</a:t>
            </a:r>
          </a:p>
          <a:p>
            <a:endParaRPr lang="hr-HR" sz="2400" dirty="0"/>
          </a:p>
          <a:p>
            <a:pPr marL="342900" indent="-342900">
              <a:buFontTx/>
              <a:buChar char="-"/>
            </a:pPr>
            <a:r>
              <a:rPr lang="hr-HR" sz="2400" dirty="0"/>
              <a:t>informatizacija može biti korisna i cvjećarima - olakšan rad</a:t>
            </a:r>
          </a:p>
          <a:p>
            <a:pPr marL="342900" indent="-342900">
              <a:buFontTx/>
              <a:buChar char="-"/>
            </a:pPr>
            <a:r>
              <a:rPr lang="hr-HR" sz="2400" dirty="0"/>
              <a:t>voda je potrebna biljkama za život - </a:t>
            </a:r>
            <a:r>
              <a:rPr lang="hr-HR" sz="2400" dirty="0" err="1"/>
              <a:t>microbit</a:t>
            </a:r>
            <a:r>
              <a:rPr lang="hr-HR" sz="2400" dirty="0"/>
              <a:t> </a:t>
            </a:r>
            <a:r>
              <a:rPr lang="hr-HR" sz="2400" dirty="0" err="1"/>
              <a:t>analizia</a:t>
            </a:r>
            <a:r>
              <a:rPr lang="hr-HR" sz="2400" dirty="0"/>
              <a:t> vlažnost tla, biljka zalijevana kada </a:t>
            </a:r>
            <a:r>
              <a:rPr lang="hr-HR" sz="2400"/>
              <a:t>nema dovoljno vode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1182260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Početak projekta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55" y="2160588"/>
            <a:ext cx="2911077" cy="3881436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1" y="2160588"/>
            <a:ext cx="2911077" cy="3881437"/>
          </a:xfrm>
        </p:spPr>
      </p:pic>
      <p:sp>
        <p:nvSpPr>
          <p:cNvPr id="7" name="TekstniOkvir 6"/>
          <p:cNvSpPr txBox="1"/>
          <p:nvPr/>
        </p:nvSpPr>
        <p:spPr>
          <a:xfrm>
            <a:off x="5726310" y="6134555"/>
            <a:ext cx="2911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Naša biljka ima oko 20-tak pupova</a:t>
            </a:r>
          </a:p>
        </p:txBody>
      </p:sp>
      <p:sp>
        <p:nvSpPr>
          <p:cNvPr id="8" name="TekstniOkvir 7"/>
          <p:cNvSpPr txBox="1"/>
          <p:nvPr/>
        </p:nvSpPr>
        <p:spPr>
          <a:xfrm>
            <a:off x="1313855" y="6134556"/>
            <a:ext cx="3762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5.3.2018. - priprema </a:t>
            </a:r>
            <a:r>
              <a:rPr lang="hr-HR" sz="2000" dirty="0" err="1"/>
              <a:t>microbita</a:t>
            </a:r>
            <a:r>
              <a:rPr lang="hr-HR" sz="2000" dirty="0"/>
              <a:t> sa setom za zalijevanje</a:t>
            </a:r>
          </a:p>
        </p:txBody>
      </p:sp>
    </p:spTree>
    <p:extLst>
      <p:ext uri="{BB962C8B-B14F-4D97-AF65-F5344CB8AC3E}">
        <p14:creationId xmlns:p14="http://schemas.microsoft.com/office/powerpoint/2010/main" val="1156385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Procvao prvi cvijet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666" y="514350"/>
            <a:ext cx="4145756" cy="5527675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77334" y="4845354"/>
            <a:ext cx="3854528" cy="815217"/>
          </a:xfrm>
        </p:spPr>
        <p:txBody>
          <a:bodyPr>
            <a:noAutofit/>
          </a:bodyPr>
          <a:lstStyle/>
          <a:p>
            <a:r>
              <a:rPr lang="hr-HR" sz="2400" dirty="0"/>
              <a:t>13. 3. 2018. – procvao je prvi cvijet nakon tjedan dana</a:t>
            </a:r>
          </a:p>
        </p:txBody>
      </p:sp>
    </p:spTree>
    <p:extLst>
      <p:ext uri="{BB962C8B-B14F-4D97-AF65-F5344CB8AC3E}">
        <p14:creationId xmlns:p14="http://schemas.microsoft.com/office/powerpoint/2010/main" val="1848086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Biljka dobiva i druge cvjetove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55" y="2160588"/>
            <a:ext cx="2911077" cy="3881437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1" y="2160588"/>
            <a:ext cx="2911077" cy="3881437"/>
          </a:xfrm>
        </p:spPr>
      </p:pic>
      <p:sp>
        <p:nvSpPr>
          <p:cNvPr id="7" name="TekstniOkvir 6"/>
          <p:cNvSpPr txBox="1"/>
          <p:nvPr/>
        </p:nvSpPr>
        <p:spPr>
          <a:xfrm>
            <a:off x="1221489" y="6042025"/>
            <a:ext cx="300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16.3.2018. – i drugi cvijet procvao</a:t>
            </a:r>
          </a:p>
        </p:txBody>
      </p:sp>
      <p:sp>
        <p:nvSpPr>
          <p:cNvPr id="8" name="TekstniOkvir 7"/>
          <p:cNvSpPr txBox="1"/>
          <p:nvPr/>
        </p:nvSpPr>
        <p:spPr>
          <a:xfrm>
            <a:off x="5633945" y="6109381"/>
            <a:ext cx="300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21.3.2018. – biljka dobiva nekoliko cvjetova</a:t>
            </a:r>
          </a:p>
        </p:txBody>
      </p:sp>
    </p:spTree>
    <p:extLst>
      <p:ext uri="{BB962C8B-B14F-4D97-AF65-F5344CB8AC3E}">
        <p14:creationId xmlns:p14="http://schemas.microsoft.com/office/powerpoint/2010/main" val="2772346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Naša biljka raste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26.3.2018. biljka visine oko 13 cm</a:t>
            </a:r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159" y="2736850"/>
            <a:ext cx="2478881" cy="3305175"/>
          </a:xfrm>
        </p:spPr>
      </p:pic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/>
              <a:t>9.4.2018. - biljka visine oko 15 cm</a:t>
            </a:r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616" y="2736850"/>
            <a:ext cx="2478881" cy="3305175"/>
          </a:xfrm>
        </p:spPr>
      </p:pic>
    </p:spTree>
    <p:extLst>
      <p:ext uri="{BB962C8B-B14F-4D97-AF65-F5344CB8AC3E}">
        <p14:creationId xmlns:p14="http://schemas.microsoft.com/office/powerpoint/2010/main" val="2722661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598385"/>
            <a:ext cx="3854528" cy="1278466"/>
          </a:xfrm>
        </p:spPr>
        <p:txBody>
          <a:bodyPr>
            <a:normAutofit/>
          </a:bodyPr>
          <a:lstStyle/>
          <a:p>
            <a:r>
              <a:rPr lang="hr-HR" sz="3600" dirty="0"/>
              <a:t>Biljki ocvali neki cvjetovi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666" y="514350"/>
            <a:ext cx="4145756" cy="5527674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575731"/>
          </a:xfrm>
        </p:spPr>
        <p:txBody>
          <a:bodyPr>
            <a:noAutofit/>
          </a:bodyPr>
          <a:lstStyle/>
          <a:p>
            <a:r>
              <a:rPr lang="hr-HR" sz="2400" dirty="0"/>
              <a:t>Ocvali prvi cvjetovi i procvali novi.</a:t>
            </a:r>
          </a:p>
        </p:txBody>
      </p:sp>
    </p:spTree>
    <p:extLst>
      <p:ext uri="{BB962C8B-B14F-4D97-AF65-F5344CB8AC3E}">
        <p14:creationId xmlns:p14="http://schemas.microsoft.com/office/powerpoint/2010/main" val="3269571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Biljka bez cvjetova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2174458" y="2072482"/>
            <a:ext cx="5006598" cy="576262"/>
          </a:xfrm>
        </p:spPr>
        <p:txBody>
          <a:bodyPr/>
          <a:lstStyle/>
          <a:p>
            <a:r>
              <a:rPr lang="hr-HR" dirty="0"/>
              <a:t>17.4.2018. – ocvali cvjetovi biljke</a:t>
            </a:r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159" y="2736850"/>
            <a:ext cx="2478881" cy="3305175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616" y="2736850"/>
            <a:ext cx="2478881" cy="3305175"/>
          </a:xfrm>
        </p:spPr>
      </p:pic>
    </p:spTree>
    <p:extLst>
      <p:ext uri="{BB962C8B-B14F-4D97-AF65-F5344CB8AC3E}">
        <p14:creationId xmlns:p14="http://schemas.microsoft.com/office/powerpoint/2010/main" val="777356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Niču </a:t>
            </a:r>
            <a:r>
              <a:rPr lang="hr-HR" dirty="0"/>
              <a:t>mladi listići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0" y="1270000"/>
            <a:ext cx="3925348" cy="5233799"/>
          </a:xfrm>
        </p:spPr>
      </p:pic>
      <p:sp>
        <p:nvSpPr>
          <p:cNvPr id="5" name="TekstniOkvir 4"/>
          <p:cNvSpPr txBox="1"/>
          <p:nvPr/>
        </p:nvSpPr>
        <p:spPr>
          <a:xfrm>
            <a:off x="5682416" y="4471582"/>
            <a:ext cx="4071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27.4.2018. – biljka dobiva mlade listiće</a:t>
            </a:r>
          </a:p>
        </p:txBody>
      </p:sp>
    </p:spTree>
    <p:extLst>
      <p:ext uri="{BB962C8B-B14F-4D97-AF65-F5344CB8AC3E}">
        <p14:creationId xmlns:p14="http://schemas.microsoft.com/office/powerpoint/2010/main" val="3183752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Učenici prate rast biljke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55" y="2160588"/>
            <a:ext cx="2911077" cy="3881437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1" y="2160588"/>
            <a:ext cx="2911077" cy="3881437"/>
          </a:xfrm>
        </p:spPr>
      </p:pic>
      <p:sp>
        <p:nvSpPr>
          <p:cNvPr id="7" name="TekstniOkvir 6"/>
          <p:cNvSpPr txBox="1"/>
          <p:nvPr/>
        </p:nvSpPr>
        <p:spPr>
          <a:xfrm>
            <a:off x="2769393" y="1676162"/>
            <a:ext cx="5609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Učenici 2. b razreda prate rast biljke</a:t>
            </a:r>
          </a:p>
        </p:txBody>
      </p:sp>
    </p:spTree>
    <p:extLst>
      <p:ext uri="{BB962C8B-B14F-4D97-AF65-F5344CB8AC3E}">
        <p14:creationId xmlns:p14="http://schemas.microsoft.com/office/powerpoint/2010/main" val="1329182529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149</TotalTime>
  <Words>208</Words>
  <Application>Microsoft Office PowerPoint</Application>
  <PresentationFormat>Široki zaslon</PresentationFormat>
  <Paragraphs>28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Faseta</vt:lpstr>
      <vt:lpstr>MICROBIT – SET ZA ZALIJEVANJE</vt:lpstr>
      <vt:lpstr>Početak projekta</vt:lpstr>
      <vt:lpstr>Procvao prvi cvijet</vt:lpstr>
      <vt:lpstr>Biljka dobiva i druge cvjetove</vt:lpstr>
      <vt:lpstr>Naša biljka raste</vt:lpstr>
      <vt:lpstr>Biljki ocvali neki cvjetovi</vt:lpstr>
      <vt:lpstr>Biljka bez cvjetova</vt:lpstr>
      <vt:lpstr>Niču mladi listići</vt:lpstr>
      <vt:lpstr>Učenici prate rast biljke</vt:lpstr>
      <vt:lpstr>Zaključili smo…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MICROBIT – SET ZA ZALIJEVANJE</dc:title>
  <dc:creator>Petra Kanešić</dc:creator>
  <cp:lastModifiedBy>mypc</cp:lastModifiedBy>
  <cp:revision>17</cp:revision>
  <dcterms:created xsi:type="dcterms:W3CDTF">2018-04-27T06:07:51Z</dcterms:created>
  <dcterms:modified xsi:type="dcterms:W3CDTF">2018-04-30T18:33:12Z</dcterms:modified>
</cp:coreProperties>
</file>