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 Rast stabljike graha po datumima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programirano zalijevanje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List1!$A$2:$A$8</c:f>
              <c:numCache>
                <c:formatCode>d\-mmm</c:formatCode>
                <c:ptCount val="7"/>
                <c:pt idx="0">
                  <c:v>43193</c:v>
                </c:pt>
                <c:pt idx="1">
                  <c:v>43196</c:v>
                </c:pt>
                <c:pt idx="2">
                  <c:v>43200</c:v>
                </c:pt>
                <c:pt idx="3">
                  <c:v>43201</c:v>
                </c:pt>
                <c:pt idx="4">
                  <c:v>43203</c:v>
                </c:pt>
                <c:pt idx="5">
                  <c:v>43207</c:v>
                </c:pt>
                <c:pt idx="6">
                  <c:v>43214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30</c:v>
                </c:pt>
                <c:pt idx="3">
                  <c:v>33</c:v>
                </c:pt>
                <c:pt idx="4">
                  <c:v>37</c:v>
                </c:pt>
                <c:pt idx="5">
                  <c:v>49</c:v>
                </c:pt>
                <c:pt idx="6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F-46AA-BACF-0EF31CA84E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7590416"/>
        <c:axId val="1267591248"/>
      </c:line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obično zalijevanje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List1!$A$2:$A$8</c:f>
              <c:numCache>
                <c:formatCode>d\-mmm</c:formatCode>
                <c:ptCount val="7"/>
                <c:pt idx="0">
                  <c:v>43193</c:v>
                </c:pt>
                <c:pt idx="1">
                  <c:v>43196</c:v>
                </c:pt>
                <c:pt idx="2">
                  <c:v>43200</c:v>
                </c:pt>
                <c:pt idx="3">
                  <c:v>43201</c:v>
                </c:pt>
                <c:pt idx="4">
                  <c:v>43203</c:v>
                </c:pt>
                <c:pt idx="5">
                  <c:v>43207</c:v>
                </c:pt>
                <c:pt idx="6">
                  <c:v>43214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23</c:v>
                </c:pt>
                <c:pt idx="4">
                  <c:v>27</c:v>
                </c:pt>
                <c:pt idx="5">
                  <c:v>37</c:v>
                </c:pt>
                <c:pt idx="6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F-46AA-BACF-0EF31CA84E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5099584"/>
        <c:axId val="1434338864"/>
      </c:lineChart>
      <c:dateAx>
        <c:axId val="126759041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solidFill>
            <a:srgbClr val="92D050"/>
          </a:solidFill>
          <a:ln w="317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7591248"/>
        <c:crosses val="autoZero"/>
        <c:auto val="1"/>
        <c:lblOffset val="100"/>
        <c:baseTimeUnit val="days"/>
      </c:dateAx>
      <c:valAx>
        <c:axId val="1267591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7590416"/>
        <c:crosses val="autoZero"/>
        <c:crossBetween val="between"/>
      </c:valAx>
      <c:valAx>
        <c:axId val="143433886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935099584"/>
        <c:crosses val="max"/>
        <c:crossBetween val="between"/>
      </c:valAx>
      <c:dateAx>
        <c:axId val="935099584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43433886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945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21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218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769" y="50800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8" y="1027906"/>
            <a:ext cx="10515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601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55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388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611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378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095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182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177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95" y="102520"/>
            <a:ext cx="1338622" cy="1893503"/>
          </a:xfrm>
          <a:prstGeom prst="rect">
            <a:avLst/>
          </a:prstGeom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58253" y="11333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3491-4312-4D03-AEDD-6C1FD37C41A4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E4C1-8146-4A3A-B7D0-EE2EBC9A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8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 smtClean="0"/>
              <a:t>Micro:bit</a:t>
            </a:r>
            <a:r>
              <a:rPr lang="hr-HR" b="1" dirty="0" smtClean="0"/>
              <a:t> u nastavi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OŠ „Prof. Blaž </a:t>
            </a:r>
            <a:r>
              <a:rPr lang="hr-HR" b="1" dirty="0" err="1" smtClean="0"/>
              <a:t>Mađer</a:t>
            </a:r>
            <a:r>
              <a:rPr lang="hr-HR" b="1" dirty="0" smtClean="0"/>
              <a:t>” Novigrad Podravski</a:t>
            </a:r>
          </a:p>
          <a:p>
            <a:r>
              <a:rPr lang="hr-HR" b="1" dirty="0" smtClean="0"/>
              <a:t>Projekt u suradnji  učenika  viših razreda i učenika 4.b. razreda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82565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Sudionici projekta: 4.b.razred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7" y="1728065"/>
            <a:ext cx="7990235" cy="4549372"/>
          </a:xfrm>
        </p:spPr>
      </p:pic>
    </p:spTree>
    <p:extLst>
      <p:ext uri="{BB962C8B-B14F-4D97-AF65-F5344CB8AC3E}">
        <p14:creationId xmlns:p14="http://schemas.microsoft.com/office/powerpoint/2010/main" val="799587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Odlučili smo se za sadnju graha u dvije posude 26.3.2018.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To je bilo zabavno iskustvo.</a:t>
            </a:r>
          </a:p>
          <a:p>
            <a:r>
              <a:rPr lang="hr-HR" dirty="0" smtClean="0"/>
              <a:t>Jednu posuda s grahom će zalijevati učenici ,a drugu </a:t>
            </a:r>
            <a:r>
              <a:rPr lang="hr-HR" dirty="0" err="1" smtClean="0"/>
              <a:t>micro:bit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Pratili smo </a:t>
            </a:r>
            <a:r>
              <a:rPr lang="hr-HR" dirty="0" smtClean="0"/>
              <a:t>razvoj  biljke u cm.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51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Učenik  osmog razreda Tomislav </a:t>
            </a:r>
            <a:r>
              <a:rPr lang="hr-HR" b="1" dirty="0" err="1" smtClean="0"/>
              <a:t>Trnski</a:t>
            </a:r>
            <a:r>
              <a:rPr lang="hr-HR" b="1" dirty="0" smtClean="0"/>
              <a:t> programirao je </a:t>
            </a:r>
            <a:r>
              <a:rPr lang="hr-HR" b="1" dirty="0" err="1" smtClean="0"/>
              <a:t>micro:bit</a:t>
            </a:r>
            <a:r>
              <a:rPr lang="hr-HR" b="1" dirty="0" smtClean="0"/>
              <a:t> i složio pumpu 27.3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6179"/>
            <a:ext cx="5181600" cy="2950229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6179"/>
            <a:ext cx="5181600" cy="2950229"/>
          </a:xfrm>
        </p:spPr>
      </p:pic>
    </p:spTree>
    <p:extLst>
      <p:ext uri="{BB962C8B-B14F-4D97-AF65-F5344CB8AC3E}">
        <p14:creationId xmlns:p14="http://schemas.microsoft.com/office/powerpoint/2010/main" val="169301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b="1" dirty="0" smtClean="0"/>
              <a:t>Stabljike graha počinju nicati 3.4.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3" y="1027113"/>
            <a:ext cx="7738533" cy="4352925"/>
          </a:xfrm>
        </p:spPr>
      </p:pic>
    </p:spTree>
    <p:extLst>
      <p:ext uri="{BB962C8B-B14F-4D97-AF65-F5344CB8AC3E}">
        <p14:creationId xmlns:p14="http://schemas.microsoft.com/office/powerpoint/2010/main" val="389943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Grah ima dva lista.</a:t>
            </a:r>
            <a:endParaRPr lang="hr-HR" b="1" dirty="0"/>
          </a:p>
        </p:txBody>
      </p:sp>
      <p:sp>
        <p:nvSpPr>
          <p:cNvPr id="11" name="Rezervirano mjesto tekst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Visina 17 cm . Zalijevamo </a:t>
            </a:r>
            <a:r>
              <a:rPr lang="hr-HR" dirty="0" err="1" smtClean="0"/>
              <a:t>micro:bitom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r>
              <a:rPr lang="hr-HR" dirty="0" smtClean="0"/>
              <a:t>Visina 20 cm. Učenici zalijevali.</a:t>
            </a:r>
            <a:endParaRPr lang="hr-HR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63" y="2404196"/>
            <a:ext cx="7917873" cy="4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7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Pojavljuju se cvjetni pupovi 24.4.Visina  stabljike graha u obje posude je 53 cm.</a:t>
            </a:r>
            <a:endParaRPr lang="hr-HR" b="1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02" y="2120065"/>
            <a:ext cx="7738533" cy="4352925"/>
          </a:xfrm>
        </p:spPr>
      </p:pic>
    </p:spTree>
    <p:extLst>
      <p:ext uri="{BB962C8B-B14F-4D97-AF65-F5344CB8AC3E}">
        <p14:creationId xmlns:p14="http://schemas.microsoft.com/office/powerpoint/2010/main" val="68205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Vide se mahune graha 4.5.</a:t>
            </a:r>
            <a:br>
              <a:rPr lang="hr-HR" b="1" dirty="0" smtClean="0"/>
            </a:br>
            <a:r>
              <a:rPr lang="hr-HR" b="1" dirty="0" smtClean="0"/>
              <a:t>Mahune su 2 cm 7.5.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16.5.mahuna s </a:t>
            </a:r>
            <a:r>
              <a:rPr lang="hr-HR" dirty="0" err="1" smtClean="0"/>
              <a:t>micr:bitom</a:t>
            </a:r>
            <a:r>
              <a:rPr lang="hr-HR" dirty="0" smtClean="0"/>
              <a:t> </a:t>
            </a:r>
          </a:p>
          <a:p>
            <a:r>
              <a:rPr lang="hr-HR" dirty="0" smtClean="0"/>
              <a:t>veličine 10 cm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16.5. mahuna </a:t>
            </a:r>
            <a:r>
              <a:rPr lang="hr-HR" dirty="0" smtClean="0"/>
              <a:t>obično </a:t>
            </a:r>
            <a:r>
              <a:rPr lang="hr-HR" dirty="0" smtClean="0"/>
              <a:t>zalijevanje 10cm i 5mm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2154"/>
            <a:ext cx="4925291" cy="2950430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91" y="2505075"/>
            <a:ext cx="2097380" cy="3684588"/>
          </a:xfrm>
        </p:spPr>
      </p:pic>
    </p:spTree>
    <p:extLst>
      <p:ext uri="{BB962C8B-B14F-4D97-AF65-F5344CB8AC3E}">
        <p14:creationId xmlns:p14="http://schemas.microsoft.com/office/powerpoint/2010/main" val="4244359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Grafički prikaz veličina rasta  stabljika graha</a:t>
            </a:r>
            <a:endParaRPr lang="hr-HR" b="1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9435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538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Završna riječ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Koristili smo IKT tehnologiju (</a:t>
            </a:r>
            <a:r>
              <a:rPr lang="hr-HR" dirty="0" err="1" smtClean="0"/>
              <a:t>micro:bit</a:t>
            </a:r>
            <a:r>
              <a:rPr lang="hr-HR" dirty="0" smtClean="0"/>
              <a:t>) .</a:t>
            </a:r>
          </a:p>
          <a:p>
            <a:r>
              <a:rPr lang="hr-HR" dirty="0" smtClean="0"/>
              <a:t>Pratili  smo  razvoj biljke graha s velikom pažnjom i angažiranosti.</a:t>
            </a:r>
          </a:p>
          <a:p>
            <a:r>
              <a:rPr lang="hr-HR" dirty="0" smtClean="0"/>
              <a:t>Na kraju projekta grah je iste veličine.</a:t>
            </a:r>
          </a:p>
          <a:p>
            <a:r>
              <a:rPr lang="hr-HR" dirty="0" smtClean="0"/>
              <a:t>Razvijali smo  zajedništvo i suradnju.</a:t>
            </a:r>
          </a:p>
          <a:p>
            <a:r>
              <a:rPr lang="hr-HR" dirty="0" smtClean="0"/>
              <a:t>Međusobno  smo raspravljali  o važnosti čiste vode i temperature za razvoj i klijanje biljke.</a:t>
            </a:r>
          </a:p>
          <a:p>
            <a:r>
              <a:rPr lang="hr-HR" dirty="0" smtClean="0"/>
              <a:t>Prema biljkama u razredu se treba odnositi s najvećom pažnjom i voditi brigu o prihrani i </a:t>
            </a:r>
            <a:r>
              <a:rPr lang="hr-HR" dirty="0" err="1" smtClean="0"/>
              <a:t>zalijevanju.U</a:t>
            </a:r>
            <a:r>
              <a:rPr lang="hr-HR" dirty="0" smtClean="0"/>
              <a:t> tome nam </a:t>
            </a:r>
            <a:r>
              <a:rPr lang="hr-HR" dirty="0" err="1" smtClean="0"/>
              <a:t>micro:bit</a:t>
            </a:r>
            <a:r>
              <a:rPr lang="hr-HR" dirty="0" smtClean="0"/>
              <a:t> može pomoći.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171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221</Words>
  <Application>Microsoft Office PowerPoint</Application>
  <PresentationFormat>Široki zaslon</PresentationFormat>
  <Paragraphs>27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Micro:bit u nastavi</vt:lpstr>
      <vt:lpstr>Odlučili smo se za sadnju graha u dvije posude 26.3.2018.</vt:lpstr>
      <vt:lpstr>Učenik  osmog razreda Tomislav Trnski programirao je micro:bit i složio pumpu 27.3.</vt:lpstr>
      <vt:lpstr> Stabljike graha počinju nicati 3.4.</vt:lpstr>
      <vt:lpstr>Grah ima dva lista.</vt:lpstr>
      <vt:lpstr>Pojavljuju se cvjetni pupovi 24.4.Visina  stabljike graha u obje posude je 53 cm.</vt:lpstr>
      <vt:lpstr>Vide se mahune graha 4.5. Mahune su 2 cm 7.5. </vt:lpstr>
      <vt:lpstr>Grafički prikaz veličina rasta  stabljika graha</vt:lpstr>
      <vt:lpstr>Završna riječ</vt:lpstr>
      <vt:lpstr>Sudionici projekta: 4.b.razred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u nastavi</dc:title>
  <dc:creator>Božica Ruk</dc:creator>
  <cp:lastModifiedBy>Božica Ruk</cp:lastModifiedBy>
  <cp:revision>18</cp:revision>
  <dcterms:created xsi:type="dcterms:W3CDTF">2018-05-16T12:56:45Z</dcterms:created>
  <dcterms:modified xsi:type="dcterms:W3CDTF">2018-05-16T17:09:54Z</dcterms:modified>
</cp:coreProperties>
</file>