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475915-6792-4706-8FC1-0CB59B8EACD3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955939-4E8E-46F1-84D5-3FAB7F782CB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04665" y="3155712"/>
            <a:ext cx="5637010" cy="2304256"/>
          </a:xfrm>
        </p:spPr>
        <p:txBody>
          <a:bodyPr/>
          <a:lstStyle/>
          <a:p>
            <a:pPr algn="ctr"/>
            <a:r>
              <a:rPr lang="hr-HR" sz="3600" dirty="0" smtClean="0"/>
              <a:t>Edukativni projekt ŽELIM STABLO</a:t>
            </a:r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175351" cy="2160240"/>
          </a:xfrm>
        </p:spPr>
        <p:txBody>
          <a:bodyPr/>
          <a:lstStyle/>
          <a:p>
            <a:pPr marL="182880" indent="0" algn="ctr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68" y="4437112"/>
            <a:ext cx="4104456" cy="22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7622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35432"/>
            <a:ext cx="3719345" cy="23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VII. </a:t>
            </a:r>
            <a:r>
              <a:rPr lang="hr-HR" dirty="0" smtClean="0"/>
              <a:t>Etapa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 startAt="3"/>
            </a:pPr>
            <a:r>
              <a:rPr lang="hr-HR" dirty="0" smtClean="0"/>
              <a:t>Učenici 3.a razreda izradili su mape sa crtežima i bilješkama o rastu biljke graha</a:t>
            </a:r>
            <a:endParaRPr lang="hr-H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9523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94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Što smo naučili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Biti kreativni i od odbačenih posuda, grančica i malo ljepila izraditi novu</a:t>
            </a:r>
          </a:p>
          <a:p>
            <a:r>
              <a:rPr lang="hr-HR" dirty="0" smtClean="0"/>
              <a:t>Kako je zabavno programirati </a:t>
            </a:r>
            <a:r>
              <a:rPr lang="hr-HR" dirty="0" err="1" smtClean="0"/>
              <a:t>Micro</a:t>
            </a:r>
            <a:r>
              <a:rPr lang="hr-HR" dirty="0" smtClean="0"/>
              <a:t>:bit</a:t>
            </a:r>
          </a:p>
          <a:p>
            <a:r>
              <a:rPr lang="hr-HR" dirty="0" smtClean="0"/>
              <a:t>Još je zabavnije vidjeti da </a:t>
            </a:r>
            <a:r>
              <a:rPr lang="hr-HR" dirty="0" err="1" smtClean="0"/>
              <a:t>Micro</a:t>
            </a:r>
            <a:r>
              <a:rPr lang="hr-HR" dirty="0" smtClean="0"/>
              <a:t>:bit radi nešto korisno - zalijeva biljke </a:t>
            </a:r>
          </a:p>
          <a:p>
            <a:r>
              <a:rPr lang="hr-HR" dirty="0" smtClean="0"/>
              <a:t>Pratiti razvoj biljke i procese koji se u njoj odvijaju</a:t>
            </a:r>
          </a:p>
          <a:p>
            <a:r>
              <a:rPr lang="hr-HR" dirty="0" smtClean="0"/>
              <a:t>Surađivati s drugim učenicima i učiteljima</a:t>
            </a:r>
          </a:p>
          <a:p>
            <a:pPr marL="4572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827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Projekt proveli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92050" y="620688"/>
            <a:ext cx="8836183" cy="3384376"/>
          </a:xfrm>
        </p:spPr>
        <p:txBody>
          <a:bodyPr/>
          <a:lstStyle/>
          <a:p>
            <a:r>
              <a:rPr lang="hr-HR" dirty="0" smtClean="0"/>
              <a:t>Učiteljica Maja Čagalj, učiteljica 3. a razreda i njeni učenici</a:t>
            </a:r>
          </a:p>
          <a:p>
            <a:r>
              <a:rPr lang="hr-HR" dirty="0" smtClean="0"/>
              <a:t>Učiteljica Informatike Ankica </a:t>
            </a:r>
            <a:r>
              <a:rPr lang="hr-HR" dirty="0" err="1" smtClean="0"/>
              <a:t>Varvodić</a:t>
            </a:r>
            <a:r>
              <a:rPr lang="hr-HR" dirty="0" smtClean="0"/>
              <a:t>, učiteljica Informatike na stručnom osposobljavanju Anja Ćupurdija i učenici 6. a i b razreda</a:t>
            </a:r>
          </a:p>
          <a:p>
            <a:r>
              <a:rPr lang="hr-HR" dirty="0" smtClean="0"/>
              <a:t>Učiteljica Prirode </a:t>
            </a:r>
            <a:r>
              <a:rPr lang="hr-HR" dirty="0" err="1" smtClean="0"/>
              <a:t>Natali</a:t>
            </a:r>
            <a:r>
              <a:rPr lang="hr-HR" dirty="0" smtClean="0"/>
              <a:t> </a:t>
            </a:r>
            <a:r>
              <a:rPr lang="hr-HR" dirty="0" err="1" smtClean="0"/>
              <a:t>Milaković</a:t>
            </a:r>
            <a:r>
              <a:rPr lang="hr-HR" dirty="0" smtClean="0"/>
              <a:t> i učenici 5.a i b razreda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84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Zahvalni smo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Izdavačkoj kući Profil </a:t>
            </a:r>
            <a:r>
              <a:rPr lang="hr-HR" dirty="0" err="1" smtClean="0"/>
              <a:t>Klett</a:t>
            </a:r>
            <a:r>
              <a:rPr lang="hr-HR" dirty="0" smtClean="0"/>
              <a:t> što je pokrenula ovaj projekt</a:t>
            </a:r>
          </a:p>
          <a:p>
            <a:r>
              <a:rPr lang="hr-HR" smtClean="0"/>
              <a:t>IRIM-u </a:t>
            </a:r>
            <a:r>
              <a:rPr lang="hr-HR" dirty="0" smtClean="0"/>
              <a:t>na </a:t>
            </a:r>
            <a:r>
              <a:rPr lang="hr-HR" dirty="0" err="1" smtClean="0"/>
              <a:t>Micro:bitovima</a:t>
            </a:r>
            <a:endParaRPr lang="hr-HR" dirty="0" smtClean="0"/>
          </a:p>
          <a:p>
            <a:r>
              <a:rPr lang="hr-HR" dirty="0" smtClean="0"/>
              <a:t>Našim učiteljicama što su nas okupile i radile s nama</a:t>
            </a:r>
          </a:p>
          <a:p>
            <a:r>
              <a:rPr lang="hr-HR" dirty="0" smtClean="0"/>
              <a:t>Svima koji su glasali za nas i omogućili nam da sudjelujemo u projektu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81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Povezivanje sadržaja Prirode i Informatike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K</a:t>
            </a:r>
            <a:r>
              <a:rPr lang="hr-HR" dirty="0" smtClean="0"/>
              <a:t>roz programiranje </a:t>
            </a:r>
            <a:r>
              <a:rPr lang="hr-HR" dirty="0" err="1" smtClean="0"/>
              <a:t>Micro</a:t>
            </a:r>
            <a:r>
              <a:rPr lang="hr-HR" dirty="0" smtClean="0"/>
              <a:t>:bita učenicima približiti programiranje 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ovezati rad računala sa svakodnevnim zadatcima – zalijevanje biljke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ratiti razvoj biljke cvjetnjače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Suradnja i zajednički rad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44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I. </a:t>
            </a:r>
            <a:r>
              <a:rPr lang="hr-HR" dirty="0" smtClean="0"/>
              <a:t>Etapa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sz="2800" dirty="0" smtClean="0"/>
              <a:t>Učenici 3.a razreda pripremaju posude za uzgoj biljaka</a:t>
            </a: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4" name="Picture 6" descr="C:\Users\m\Desktop\20180124_1149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897" y="2370577"/>
            <a:ext cx="2162175" cy="175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5952"/>
            <a:ext cx="2590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38375"/>
            <a:ext cx="253047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II. </a:t>
            </a:r>
            <a:r>
              <a:rPr lang="hr-HR" dirty="0" smtClean="0"/>
              <a:t>Etapa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800" dirty="0" smtClean="0"/>
              <a:t>Programiranje </a:t>
            </a:r>
            <a:r>
              <a:rPr lang="hr-HR" sz="2800" dirty="0" err="1" smtClean="0"/>
              <a:t>Micro</a:t>
            </a:r>
            <a:r>
              <a:rPr lang="hr-HR" sz="2800" dirty="0" smtClean="0"/>
              <a:t>:bita</a:t>
            </a:r>
            <a:endParaRPr lang="hr-H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936"/>
            <a:ext cx="3649318" cy="205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9" y="2198216"/>
            <a:ext cx="3137760" cy="18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9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2" y="2976056"/>
            <a:ext cx="20907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769892"/>
            <a:ext cx="182245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III. </a:t>
            </a:r>
            <a:r>
              <a:rPr lang="hr-HR" dirty="0" smtClean="0"/>
              <a:t>Etapa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 smtClean="0"/>
              <a:t>Sijanje sjemenki graha u dva klijališta: jedno će zalijevati </a:t>
            </a:r>
            <a:r>
              <a:rPr lang="hr-HR" dirty="0" err="1" smtClean="0"/>
              <a:t>Micro</a:t>
            </a:r>
            <a:r>
              <a:rPr lang="hr-HR" dirty="0" smtClean="0"/>
              <a:t>:bit, a drugo učenici 5. razreda na nastavi Prirode</a:t>
            </a: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60848"/>
            <a:ext cx="2030413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96" y="2060848"/>
            <a:ext cx="170853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5229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IV. </a:t>
            </a:r>
            <a:r>
              <a:rPr lang="hr-HR" dirty="0" smtClean="0"/>
              <a:t>Etapa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 smtClean="0"/>
              <a:t>Postavljanje hipoteze: u klijalištu koje zalijeva </a:t>
            </a:r>
            <a:r>
              <a:rPr lang="hr-HR" dirty="0" err="1" smtClean="0"/>
              <a:t>Micro</a:t>
            </a:r>
            <a:r>
              <a:rPr lang="hr-HR" dirty="0" smtClean="0"/>
              <a:t>:bit biljke će brže isklijati i bolje rasti jer se zalijevaju tako da je vlažnost stalno jednaka ako su ostali uvjeti (temperatura, svjetlost, tlo i sjemenke) jednaki u oba klijališta.</a:t>
            </a:r>
            <a:endParaRPr lang="hr-HR" dirty="0"/>
          </a:p>
        </p:txBody>
      </p:sp>
      <p:pic>
        <p:nvPicPr>
          <p:cNvPr id="5122" name="Picture 2" descr="D:\downloads\IMG_3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99" y="2924944"/>
            <a:ext cx="2307299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V. </a:t>
            </a:r>
            <a:r>
              <a:rPr lang="hr-HR" dirty="0" smtClean="0"/>
              <a:t>Etapa projekta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3568" y="534533"/>
            <a:ext cx="799288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 smtClean="0"/>
              <a:t>Praćenje razvoja biljaka u klijalištima (5. i 3. razred)</a:t>
            </a:r>
            <a:endParaRPr lang="hr-H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4614"/>
            <a:ext cx="2335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78727"/>
            <a:ext cx="25733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2" y="1549580"/>
            <a:ext cx="25733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44" y="2522574"/>
            <a:ext cx="25733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4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75856" y="477332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VI. </a:t>
            </a:r>
            <a:r>
              <a:rPr lang="hr-HR" dirty="0" smtClean="0"/>
              <a:t>Etapa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r-HR" dirty="0" smtClean="0"/>
              <a:t>Donošenje zaključka: </a:t>
            </a:r>
          </a:p>
          <a:p>
            <a:pPr marL="45720" indent="0">
              <a:buNone/>
            </a:pPr>
            <a:r>
              <a:rPr lang="hr-HR" dirty="0"/>
              <a:t>B</a:t>
            </a:r>
            <a:r>
              <a:rPr lang="hr-HR" dirty="0" smtClean="0"/>
              <a:t>iljke </a:t>
            </a:r>
            <a:r>
              <a:rPr lang="hr-HR" dirty="0"/>
              <a:t>u oba klijališta su podjednako </a:t>
            </a:r>
            <a:r>
              <a:rPr lang="hr-HR" dirty="0" smtClean="0"/>
              <a:t>napredovale - razvile </a:t>
            </a:r>
            <a:r>
              <a:rPr lang="hr-HR" dirty="0"/>
              <a:t>korijen, listove, </a:t>
            </a:r>
            <a:r>
              <a:rPr lang="hr-HR" dirty="0" smtClean="0"/>
              <a:t>cvijet, plod. Nažalost, </a:t>
            </a:r>
            <a:r>
              <a:rPr lang="hr-HR" dirty="0"/>
              <a:t>našu hipotezu da će biljke zalijevane </a:t>
            </a:r>
            <a:r>
              <a:rPr lang="hr-HR" dirty="0" err="1"/>
              <a:t>Micro</a:t>
            </a:r>
            <a:r>
              <a:rPr lang="hr-HR" dirty="0"/>
              <a:t>:bitom </a:t>
            </a:r>
            <a:r>
              <a:rPr lang="hr-HR" dirty="0" smtClean="0"/>
              <a:t>izrasti </a:t>
            </a:r>
            <a:r>
              <a:rPr lang="hr-HR" dirty="0"/>
              <a:t>brže zbog ujednačenih </a:t>
            </a:r>
            <a:r>
              <a:rPr lang="hr-HR" dirty="0" smtClean="0"/>
              <a:t>uvjeta vlage nismo </a:t>
            </a:r>
            <a:r>
              <a:rPr lang="hr-HR" dirty="0"/>
              <a:t>dokazali. </a:t>
            </a:r>
            <a:endParaRPr lang="hr-HR" dirty="0" smtClean="0"/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2976"/>
            <a:ext cx="174169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39434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VII</a:t>
            </a:r>
            <a:r>
              <a:rPr lang="hr-HR" dirty="0">
                <a:solidFill>
                  <a:srgbClr val="FF0000"/>
                </a:solidFill>
              </a:rPr>
              <a:t>.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etapa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/>
              <a:t>Izrada izvješća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/>
              <a:t>Na nastavi </a:t>
            </a:r>
            <a:r>
              <a:rPr lang="hr-HR" dirty="0" smtClean="0"/>
              <a:t>Informatike </a:t>
            </a:r>
            <a:r>
              <a:rPr lang="hr-HR" dirty="0"/>
              <a:t>učenici izrađuju film u programu </a:t>
            </a:r>
            <a:r>
              <a:rPr lang="hr-HR" dirty="0" err="1" smtClean="0"/>
              <a:t>Movie</a:t>
            </a:r>
            <a:r>
              <a:rPr lang="hr-HR" dirty="0" smtClean="0"/>
              <a:t> </a:t>
            </a:r>
            <a:r>
              <a:rPr lang="hr-HR" dirty="0" err="1"/>
              <a:t>Maker</a:t>
            </a:r>
            <a:r>
              <a:rPr lang="hr-HR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endParaRPr lang="hr-HR" dirty="0"/>
          </a:p>
          <a:p>
            <a:pPr marL="502920" indent="-457200">
              <a:buFont typeface="+mj-lt"/>
              <a:buAutoNum type="arabicPeriod"/>
            </a:pPr>
            <a:endParaRPr lang="hr-HR" dirty="0" smtClean="0"/>
          </a:p>
          <a:p>
            <a:pPr marL="502920" indent="-457200">
              <a:buFont typeface="+mj-lt"/>
              <a:buAutoNum type="arabicPeriod"/>
            </a:pPr>
            <a:endParaRPr lang="hr-HR" dirty="0" smtClean="0"/>
          </a:p>
          <a:p>
            <a:pPr marL="502920" lvl="0" indent="-457200">
              <a:buFont typeface="+mj-lt"/>
              <a:buAutoNum type="arabicPeriod"/>
            </a:pPr>
            <a:r>
              <a:rPr lang="hr-HR" dirty="0"/>
              <a:t>Na nastavi </a:t>
            </a:r>
            <a:r>
              <a:rPr lang="hr-HR" dirty="0" smtClean="0"/>
              <a:t>Prirode </a:t>
            </a:r>
            <a:r>
              <a:rPr lang="hr-HR" dirty="0"/>
              <a:t>5.b izrađuje pano o biljci </a:t>
            </a:r>
            <a:r>
              <a:rPr lang="hr-HR" dirty="0" smtClean="0"/>
              <a:t>cvjetnjači.</a:t>
            </a:r>
            <a:endParaRPr lang="hr-HR" dirty="0"/>
          </a:p>
          <a:p>
            <a:pPr marL="502920" indent="-457200">
              <a:buFont typeface="+mj-lt"/>
              <a:buAutoNum type="arabicPeriod"/>
            </a:pP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2796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15970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726270"/>
      </p:ext>
    </p:extLst>
  </p:cSld>
  <p:clrMapOvr>
    <a:masterClrMapping/>
  </p:clrMapOvr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357</Words>
  <Application>Microsoft Office PowerPoint</Application>
  <PresentationFormat>Prikaz na zaslonu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Georgia</vt:lpstr>
      <vt:lpstr>Trebuchet MS</vt:lpstr>
      <vt:lpstr>Wingdings</vt:lpstr>
      <vt:lpstr>Mlazno strujanje</vt:lpstr>
      <vt:lpstr>  </vt:lpstr>
      <vt:lpstr>Cilj projekta</vt:lpstr>
      <vt:lpstr>I. Etapa projekta</vt:lpstr>
      <vt:lpstr>II. Etapa projekta</vt:lpstr>
      <vt:lpstr>III. Etapa projekta</vt:lpstr>
      <vt:lpstr>IV. Etapa projekta</vt:lpstr>
      <vt:lpstr>V. Etapa projekta </vt:lpstr>
      <vt:lpstr>VI. Etapa projekta</vt:lpstr>
      <vt:lpstr>VII. etapa projekta</vt:lpstr>
      <vt:lpstr>VII. Etapa projekta</vt:lpstr>
      <vt:lpstr>Što smo naučili</vt:lpstr>
      <vt:lpstr>Projekt proveli</vt:lpstr>
      <vt:lpstr>Zahvalni smo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„Antunovac” Antunovac</dc:title>
  <dc:creator>Milakovic Family</dc:creator>
  <cp:lastModifiedBy>Windows korisnik</cp:lastModifiedBy>
  <cp:revision>15</cp:revision>
  <dcterms:created xsi:type="dcterms:W3CDTF">2018-04-24T17:01:01Z</dcterms:created>
  <dcterms:modified xsi:type="dcterms:W3CDTF">2018-04-25T13:18:13Z</dcterms:modified>
</cp:coreProperties>
</file>