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8" r:id="rId2"/>
    <p:sldId id="258" r:id="rId3"/>
    <p:sldId id="276" r:id="rId4"/>
    <p:sldId id="275" r:id="rId5"/>
    <p:sldId id="277" r:id="rId6"/>
    <p:sldId id="278" r:id="rId7"/>
    <p:sldId id="274" r:id="rId8"/>
    <p:sldId id="273" r:id="rId9"/>
    <p:sldId id="272" r:id="rId10"/>
    <p:sldId id="271" r:id="rId11"/>
    <p:sldId id="270" r:id="rId12"/>
    <p:sldId id="269" r:id="rId13"/>
    <p:sldId id="279" r:id="rId14"/>
    <p:sldId id="280" r:id="rId15"/>
    <p:sldId id="281" r:id="rId16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374" autoAdjust="0"/>
  </p:normalViewPr>
  <p:slideViewPr>
    <p:cSldViewPr snapToGrid="0" showGuides="1">
      <p:cViewPr varScale="1">
        <p:scale>
          <a:sx n="54" d="100"/>
          <a:sy n="54" d="100"/>
        </p:scale>
        <p:origin x="137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497DB-7D33-40FF-A342-B7618251708D}" type="datetime1">
              <a:rPr lang="hr-HR" smtClean="0"/>
              <a:t>29.4.2018.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8978502-4670-42BD-96F2-8CBE4CE37555}" type="datetime1">
              <a:rPr lang="hr-HR" smtClean="0"/>
              <a:t>29.4.2018.</a:t>
            </a:fld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 smtClean="0"/>
              <a:t>Kliknite da biste uredili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C0B30D-C07A-425B-A90C-BA7BEB19107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1457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hr-HR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13720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smtClean="0"/>
              <a:t>Kliknite da biste uredili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9D28E7-C276-4E55-B70E-DFBBAD57D0D8}" type="datetime1">
              <a:rPr lang="hr-HR" smtClean="0"/>
              <a:t>29.4.2018.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773F51-65FE-441D-99DA-1676199D2542}" type="datetime1">
              <a:rPr lang="hr-HR" smtClean="0"/>
              <a:t>29.4.2018.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F89BD5-CE6A-429D-A0C2-1EA8ED962266}" type="datetime1">
              <a:rPr lang="hr-HR" smtClean="0"/>
              <a:t>29.4.2018.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FD039E-5C20-4CDD-A635-128B8831707D}" type="datetime1">
              <a:rPr lang="hr-HR" smtClean="0"/>
              <a:t>29.4.2018.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064C1B-8A37-4CA4-8BAD-8842030F2C10}" type="datetime1">
              <a:rPr lang="hr-HR" smtClean="0"/>
              <a:t>29.4.2018.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0AC9C4-A6EB-44E9-B7BD-A302F131B8F4}" type="datetime1">
              <a:rPr lang="hr-HR" smtClean="0"/>
              <a:t>29.4.2018.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5ED222-8F68-4DB6-A508-564A6221206F}" type="datetime1">
              <a:rPr lang="hr-HR" smtClean="0"/>
              <a:t>29.4.2018.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B50B6C-6641-4E69-9C00-915732F6123B}" type="datetime1">
              <a:rPr lang="hr-HR" smtClean="0"/>
              <a:t>29.4.2018.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liku 2" descr="Prazno rezervirano mjesto za dodavanje slike. Kliknite rezervirano mjesto i odaberite sliku koju želite dodati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dirty="0" smtClean="0"/>
              <a:t>Kliknite da biste uredili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9BC29C29-995F-4D75-B4A8-96CD9309C61F}" type="datetime1">
              <a:rPr lang="hr-HR" smtClean="0"/>
              <a:t>29.4.2018.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qBCs7VpXq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45440" y="3229434"/>
            <a:ext cx="8686800" cy="1464906"/>
          </a:xfrm>
        </p:spPr>
        <p:txBody>
          <a:bodyPr rtlCol="0"/>
          <a:lstStyle/>
          <a:p>
            <a:pPr rtl="0"/>
            <a:r>
              <a:rPr lang="hr-HR" dirty="0" smtClean="0"/>
              <a:t>ŽELIM STABLO - PROJEKT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19200" y="4928020"/>
            <a:ext cx="8686800" cy="440405"/>
          </a:xfrm>
        </p:spPr>
        <p:txBody>
          <a:bodyPr rtlCol="0"/>
          <a:lstStyle/>
          <a:p>
            <a:pPr rtl="0"/>
            <a:r>
              <a:rPr lang="hr-HR" dirty="0" smtClean="0"/>
              <a:t>OŠ Eugena Kvaternika, Velika Gorica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2214880" y="5831840"/>
            <a:ext cx="576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2"/>
                </a:solidFill>
              </a:rPr>
              <a:t>Voditeljice: Katica </a:t>
            </a:r>
            <a:r>
              <a:rPr lang="hr-HR" dirty="0" err="1" smtClean="0">
                <a:solidFill>
                  <a:schemeClr val="bg2"/>
                </a:solidFill>
              </a:rPr>
              <a:t>Vlahinić</a:t>
            </a:r>
            <a:r>
              <a:rPr lang="hr-HR" dirty="0" smtClean="0">
                <a:solidFill>
                  <a:schemeClr val="bg2"/>
                </a:solidFill>
              </a:rPr>
              <a:t>, Marina Mužek, Dalia Kager</a:t>
            </a:r>
            <a:endParaRPr lang="hr-H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45361"/>
            <a:ext cx="5875867" cy="3525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Praćenje rasta i razvoja biljaka i rada </a:t>
            </a:r>
            <a:r>
              <a:rPr lang="hr-HR" dirty="0" err="1"/>
              <a:t>micro:bit</a:t>
            </a:r>
            <a:r>
              <a:rPr lang="hr-HR" dirty="0"/>
              <a:t> seta za zalijevanje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9852" y="1762761"/>
            <a:ext cx="5720080" cy="4267200"/>
          </a:xfrm>
        </p:spPr>
        <p:txBody>
          <a:bodyPr/>
          <a:lstStyle/>
          <a:p>
            <a:r>
              <a:rPr lang="hr-HR" dirty="0" smtClean="0"/>
              <a:t>08.02.2018. - </a:t>
            </a:r>
            <a:r>
              <a:rPr lang="hr-HR" dirty="0"/>
              <a:t>sve super radi , biljke lijepo napreduju i očekujemo prve </a:t>
            </a:r>
            <a:r>
              <a:rPr lang="hr-HR" dirty="0" smtClean="0"/>
              <a:t>cvjetove.</a:t>
            </a:r>
            <a:endParaRPr lang="hr-HR" dirty="0"/>
          </a:p>
          <a:p>
            <a:r>
              <a:rPr lang="hr-HR" dirty="0"/>
              <a:t>S</a:t>
            </a:r>
            <a:r>
              <a:rPr lang="hr-HR" dirty="0" smtClean="0"/>
              <a:t>ve </a:t>
            </a:r>
            <a:r>
              <a:rPr lang="hr-HR" dirty="0"/>
              <a:t>češće promatramo biljke i zanima nas koji cvijet će prvi otvoriti </a:t>
            </a:r>
            <a:r>
              <a:rPr lang="hr-HR" dirty="0" smtClean="0"/>
              <a:t>latice.</a:t>
            </a:r>
            <a:endParaRPr lang="hr-HR" dirty="0"/>
          </a:p>
          <a:p>
            <a:r>
              <a:rPr lang="hr-HR" dirty="0"/>
              <a:t>12.02</a:t>
            </a:r>
            <a:r>
              <a:rPr lang="hr-HR" dirty="0" smtClean="0"/>
              <a:t>. 2018.- </a:t>
            </a:r>
            <a:r>
              <a:rPr lang="hr-HR" dirty="0"/>
              <a:t>P</a:t>
            </a:r>
            <a:r>
              <a:rPr lang="hr-HR" dirty="0" smtClean="0"/>
              <a:t>onedjeljak </a:t>
            </a:r>
            <a:r>
              <a:rPr lang="hr-HR" dirty="0"/>
              <a:t>– </a:t>
            </a:r>
            <a:r>
              <a:rPr lang="hr-HR" dirty="0" err="1" smtClean="0"/>
              <a:t>ajoj</a:t>
            </a:r>
            <a:r>
              <a:rPr lang="hr-HR" dirty="0" smtClean="0"/>
              <a:t> </a:t>
            </a:r>
            <a:r>
              <a:rPr lang="hr-HR" dirty="0"/>
              <a:t>, opet baterije </a:t>
            </a:r>
            <a:r>
              <a:rPr lang="hr-HR" dirty="0" smtClean="0"/>
              <a:t>potrošene!</a:t>
            </a:r>
            <a:endParaRPr lang="hr-HR" dirty="0"/>
          </a:p>
          <a:p>
            <a:r>
              <a:rPr lang="hr-HR" dirty="0"/>
              <a:t>N</a:t>
            </a:r>
            <a:r>
              <a:rPr lang="hr-HR" dirty="0" smtClean="0"/>
              <a:t>arcise </a:t>
            </a:r>
            <a:r>
              <a:rPr lang="hr-HR" dirty="0"/>
              <a:t>koje sami zalijevamo  </a:t>
            </a:r>
            <a:r>
              <a:rPr lang="hr-HR" dirty="0" smtClean="0"/>
              <a:t>procvjetale </a:t>
            </a:r>
            <a:r>
              <a:rPr lang="hr-HR" dirty="0"/>
              <a:t>su , zumbuli  još </a:t>
            </a:r>
            <a:r>
              <a:rPr lang="hr-HR" dirty="0" smtClean="0"/>
              <a:t>nisu, </a:t>
            </a:r>
            <a:r>
              <a:rPr lang="hr-HR" dirty="0"/>
              <a:t>ali će </a:t>
            </a:r>
            <a:r>
              <a:rPr lang="hr-HR" dirty="0" smtClean="0"/>
              <a:t>ubrzo.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6621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Praćenje rasta i razvoja biljaka i rada </a:t>
            </a:r>
            <a:r>
              <a:rPr lang="hr-HR" dirty="0" err="1"/>
              <a:t>micro:bit</a:t>
            </a:r>
            <a:r>
              <a:rPr lang="hr-HR" dirty="0"/>
              <a:t> seta za zalijevanje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68960" y="1844041"/>
            <a:ext cx="6888480" cy="4267200"/>
          </a:xfrm>
        </p:spPr>
        <p:txBody>
          <a:bodyPr/>
          <a:lstStyle/>
          <a:p>
            <a:r>
              <a:rPr lang="hr-HR" dirty="0" smtClean="0"/>
              <a:t>19.02.2018. - biljke </a:t>
            </a:r>
            <a:r>
              <a:rPr lang="hr-HR" dirty="0"/>
              <a:t>su se </a:t>
            </a:r>
            <a:r>
              <a:rPr lang="hr-HR" dirty="0" smtClean="0"/>
              <a:t>oporavile </a:t>
            </a:r>
            <a:r>
              <a:rPr lang="hr-HR" dirty="0"/>
              <a:t>preko tjedna</a:t>
            </a:r>
            <a:r>
              <a:rPr lang="hr-HR" dirty="0" smtClean="0"/>
              <a:t> </a:t>
            </a:r>
            <a:r>
              <a:rPr lang="hr-HR" dirty="0"/>
              <a:t>, moramo mijenjati  baterije prije početka vikenda  da ne </a:t>
            </a:r>
            <a:r>
              <a:rPr lang="hr-HR" dirty="0" smtClean="0"/>
              <a:t>bi žeđale </a:t>
            </a:r>
            <a:r>
              <a:rPr lang="hr-HR" dirty="0"/>
              <a:t>i cvjetanje </a:t>
            </a:r>
            <a:r>
              <a:rPr lang="hr-HR" dirty="0" smtClean="0"/>
              <a:t> se zaustavilo.</a:t>
            </a:r>
            <a:endParaRPr lang="hr-HR" dirty="0"/>
          </a:p>
          <a:p>
            <a:pPr lvl="0"/>
            <a:r>
              <a:rPr lang="hr-HR" dirty="0"/>
              <a:t>Redovito zalijevamo biljke pa one lijepo napreduju . Narcise su otvorile sve svoje </a:t>
            </a:r>
            <a:r>
              <a:rPr lang="hr-HR" dirty="0" smtClean="0"/>
              <a:t>cvjetove.</a:t>
            </a:r>
            <a:endParaRPr lang="hr-HR" dirty="0"/>
          </a:p>
          <a:p>
            <a:r>
              <a:rPr lang="hr-HR" dirty="0" smtClean="0"/>
              <a:t>05.03.2018. </a:t>
            </a:r>
            <a:r>
              <a:rPr lang="hr-HR" dirty="0"/>
              <a:t>– </a:t>
            </a:r>
            <a:r>
              <a:rPr lang="hr-HR" dirty="0" smtClean="0"/>
              <a:t>Mijenjanje </a:t>
            </a:r>
            <a:r>
              <a:rPr lang="hr-HR" dirty="0"/>
              <a:t>baterija prije početka vikenda </a:t>
            </a:r>
            <a:r>
              <a:rPr lang="hr-HR" dirty="0" smtClean="0"/>
              <a:t>funkcionira. </a:t>
            </a:r>
            <a:endParaRPr lang="hr-HR" dirty="0"/>
          </a:p>
          <a:p>
            <a:r>
              <a:rPr lang="hr-HR" dirty="0" smtClean="0"/>
              <a:t>Nakon vikenda, dočekalo </a:t>
            </a:r>
            <a:r>
              <a:rPr lang="hr-HR" dirty="0"/>
              <a:t>nas </a:t>
            </a:r>
            <a:r>
              <a:rPr lang="hr-HR" dirty="0" smtClean="0"/>
              <a:t>je ugodno </a:t>
            </a:r>
            <a:r>
              <a:rPr lang="hr-HR" dirty="0"/>
              <a:t>iznenađenje , zumbuli su procvjetali i u punom su </a:t>
            </a:r>
            <a:r>
              <a:rPr lang="hr-HR" dirty="0" smtClean="0"/>
              <a:t>cvatu!</a:t>
            </a:r>
            <a:endParaRPr lang="hr-HR" dirty="0"/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488" y="1209039"/>
            <a:ext cx="3156712" cy="5261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8999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Praćenje rasta i razvoja biljaka i rada </a:t>
            </a:r>
            <a:r>
              <a:rPr lang="hr-HR" dirty="0" err="1"/>
              <a:t>micro:bit</a:t>
            </a:r>
            <a:r>
              <a:rPr lang="hr-HR" dirty="0"/>
              <a:t> seta za zalijevanje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6800" y="1905001"/>
            <a:ext cx="6512560" cy="4267200"/>
          </a:xfrm>
        </p:spPr>
        <p:txBody>
          <a:bodyPr/>
          <a:lstStyle/>
          <a:p>
            <a:r>
              <a:rPr lang="hr-HR" dirty="0"/>
              <a:t>19.03. </a:t>
            </a:r>
            <a:r>
              <a:rPr lang="hr-HR" dirty="0" smtClean="0"/>
              <a:t>2018. – </a:t>
            </a:r>
            <a:r>
              <a:rPr lang="hr-HR" dirty="0" err="1" smtClean="0"/>
              <a:t>Micro:bit</a:t>
            </a:r>
            <a:r>
              <a:rPr lang="hr-HR" dirty="0" smtClean="0"/>
              <a:t> zatajio, </a:t>
            </a:r>
            <a:r>
              <a:rPr lang="hr-HR" dirty="0"/>
              <a:t>na izgled sve </a:t>
            </a:r>
            <a:r>
              <a:rPr lang="hr-HR" dirty="0" smtClean="0"/>
              <a:t>radi, </a:t>
            </a:r>
            <a:r>
              <a:rPr lang="hr-HR" dirty="0"/>
              <a:t>a on ne </a:t>
            </a:r>
            <a:r>
              <a:rPr lang="hr-HR" dirty="0" smtClean="0"/>
              <a:t>zalijeva </a:t>
            </a:r>
            <a:r>
              <a:rPr lang="hr-HR" dirty="0"/>
              <a:t>cvijeće pa </a:t>
            </a:r>
            <a:r>
              <a:rPr lang="hr-HR" dirty="0" smtClean="0"/>
              <a:t>je počelo venuti.</a:t>
            </a:r>
            <a:endParaRPr lang="hr-HR" dirty="0"/>
          </a:p>
          <a:p>
            <a:r>
              <a:rPr lang="hr-HR" dirty="0" smtClean="0"/>
              <a:t>Biljke </a:t>
            </a:r>
            <a:r>
              <a:rPr lang="hr-HR" dirty="0"/>
              <a:t>koje sami zalijevamo nemaju problem sa </a:t>
            </a:r>
            <a:r>
              <a:rPr lang="hr-HR" dirty="0" smtClean="0"/>
              <a:t>žeđanjem.</a:t>
            </a:r>
            <a:endParaRPr lang="hr-HR" dirty="0"/>
          </a:p>
          <a:p>
            <a:r>
              <a:rPr lang="hr-HR" dirty="0"/>
              <a:t> </a:t>
            </a:r>
            <a:r>
              <a:rPr lang="hr-HR" dirty="0" smtClean="0"/>
              <a:t>21.03.2018. - </a:t>
            </a:r>
            <a:r>
              <a:rPr lang="hr-HR" dirty="0"/>
              <a:t>Naša prof. </a:t>
            </a:r>
            <a:r>
              <a:rPr lang="hr-HR" dirty="0" smtClean="0"/>
              <a:t>Dalia </a:t>
            </a:r>
            <a:r>
              <a:rPr lang="hr-HR" dirty="0"/>
              <a:t>otklonila problem  i pumpica opet crpi vodu iz </a:t>
            </a:r>
            <a:r>
              <a:rPr lang="hr-HR" dirty="0" smtClean="0"/>
              <a:t>spremnika. </a:t>
            </a:r>
            <a:endParaRPr lang="hr-HR" dirty="0"/>
          </a:p>
          <a:p>
            <a:r>
              <a:rPr lang="hr-HR" dirty="0" smtClean="0"/>
              <a:t>Nadamo </a:t>
            </a:r>
            <a:r>
              <a:rPr lang="hr-HR" dirty="0"/>
              <a:t>se da će se </a:t>
            </a:r>
            <a:r>
              <a:rPr lang="hr-HR" dirty="0" smtClean="0"/>
              <a:t>cvijeće oporaviti i biti </a:t>
            </a:r>
            <a:r>
              <a:rPr lang="hr-HR" dirty="0"/>
              <a:t>kao ovo iz druge tegle </a:t>
            </a:r>
            <a:r>
              <a:rPr lang="hr-HR" dirty="0" smtClean="0"/>
              <a:t>koju </a:t>
            </a:r>
            <a:r>
              <a:rPr lang="hr-HR" dirty="0"/>
              <a:t>sami zalijevamo.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880" y="1278466"/>
            <a:ext cx="3459480" cy="5274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4387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Praćenje rasta i razvoja biljaka i rada </a:t>
            </a:r>
            <a:r>
              <a:rPr lang="hr-HR" dirty="0" err="1"/>
              <a:t>micro:bit</a:t>
            </a:r>
            <a:r>
              <a:rPr lang="hr-HR" dirty="0"/>
              <a:t> seta za zalijevanje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0560" y="1894841"/>
            <a:ext cx="5943600" cy="4267200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23.03.2018. – </a:t>
            </a:r>
            <a:r>
              <a:rPr lang="hr-HR" dirty="0" err="1" smtClean="0"/>
              <a:t>Micro:bit</a:t>
            </a:r>
            <a:r>
              <a:rPr lang="hr-HR" dirty="0" smtClean="0"/>
              <a:t> </a:t>
            </a:r>
            <a:r>
              <a:rPr lang="hr-HR" dirty="0"/>
              <a:t>opet dobro radi i cvjetovi </a:t>
            </a:r>
            <a:r>
              <a:rPr lang="hr-HR" dirty="0" smtClean="0"/>
              <a:t>su počeli </a:t>
            </a:r>
            <a:r>
              <a:rPr lang="hr-HR" dirty="0"/>
              <a:t>puštati mlade listove.  </a:t>
            </a:r>
            <a:endParaRPr lang="hr-HR" dirty="0" smtClean="0"/>
          </a:p>
          <a:p>
            <a:r>
              <a:rPr lang="hr-HR" dirty="0" smtClean="0"/>
              <a:t>Tehnika </a:t>
            </a:r>
            <a:r>
              <a:rPr lang="hr-HR"/>
              <a:t>je </a:t>
            </a:r>
            <a:r>
              <a:rPr lang="hr-HR" smtClean="0"/>
              <a:t>čudesna,  </a:t>
            </a:r>
            <a:r>
              <a:rPr lang="hr-HR" dirty="0"/>
              <a:t>ali nama   </a:t>
            </a:r>
            <a:r>
              <a:rPr lang="hr-HR" dirty="0" smtClean="0"/>
              <a:t>treba </a:t>
            </a:r>
            <a:r>
              <a:rPr lang="hr-HR" dirty="0"/>
              <a:t>više znanja o </a:t>
            </a:r>
            <a:r>
              <a:rPr lang="hr-HR" dirty="0" err="1" smtClean="0"/>
              <a:t>micro:bitovima</a:t>
            </a:r>
            <a:r>
              <a:rPr lang="hr-HR" dirty="0" smtClean="0"/>
              <a:t>. </a:t>
            </a:r>
            <a:r>
              <a:rPr lang="hr-HR" dirty="0"/>
              <a:t>Sreća da nam je prof. </a:t>
            </a:r>
            <a:r>
              <a:rPr lang="hr-HR" dirty="0" smtClean="0"/>
              <a:t>Dalia uvijek spremna </a:t>
            </a:r>
            <a:r>
              <a:rPr lang="hr-HR" dirty="0"/>
              <a:t>pomoći i odraditi ono što ne znamo.</a:t>
            </a:r>
          </a:p>
          <a:p>
            <a:r>
              <a:rPr lang="hr-HR" dirty="0" smtClean="0"/>
              <a:t>17.04.2018. </a:t>
            </a:r>
            <a:r>
              <a:rPr lang="hr-HR" dirty="0"/>
              <a:t>– Narcise su se lijepo oporavile. </a:t>
            </a:r>
            <a:r>
              <a:rPr lang="hr-HR" dirty="0" err="1" smtClean="0"/>
              <a:t>Micro:bit</a:t>
            </a:r>
            <a:r>
              <a:rPr lang="hr-HR" dirty="0" smtClean="0"/>
              <a:t> </a:t>
            </a:r>
            <a:r>
              <a:rPr lang="hr-HR" dirty="0"/>
              <a:t>dobro odrađuje </a:t>
            </a:r>
            <a:r>
              <a:rPr lang="hr-HR" dirty="0" smtClean="0"/>
              <a:t>svoje zadatke </a:t>
            </a:r>
            <a:r>
              <a:rPr lang="hr-HR" dirty="0"/>
              <a:t>.</a:t>
            </a:r>
          </a:p>
          <a:p>
            <a:r>
              <a:rPr lang="hr-HR" dirty="0" smtClean="0"/>
              <a:t>U </a:t>
            </a:r>
            <a:r>
              <a:rPr lang="hr-HR" dirty="0"/>
              <a:t>drugoj tegli cvijeće </a:t>
            </a:r>
            <a:r>
              <a:rPr lang="hr-HR" dirty="0" smtClean="0"/>
              <a:t>cvjeta, </a:t>
            </a:r>
            <a:r>
              <a:rPr lang="hr-HR" dirty="0"/>
              <a:t>ali zahtjeva našu pozornost i redovito </a:t>
            </a:r>
            <a:r>
              <a:rPr lang="hr-HR" dirty="0" smtClean="0"/>
              <a:t>zalijevanje.</a:t>
            </a:r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056" y="1321118"/>
            <a:ext cx="3494503" cy="5211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8170937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Praćenje rasta i razvoja biljaka i rada </a:t>
            </a:r>
            <a:r>
              <a:rPr lang="hr-HR" dirty="0" err="1"/>
              <a:t>micro:bit</a:t>
            </a:r>
            <a:r>
              <a:rPr lang="hr-HR" dirty="0"/>
              <a:t> seta za zalijevanje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23.04.2018. </a:t>
            </a:r>
            <a:r>
              <a:rPr lang="hr-HR" dirty="0"/>
              <a:t>– Danas završavamo sa projektom i donosimo zaključke. </a:t>
            </a:r>
          </a:p>
          <a:p>
            <a:r>
              <a:rPr lang="hr-HR" dirty="0" smtClean="0"/>
              <a:t>Uz </a:t>
            </a:r>
            <a:r>
              <a:rPr lang="hr-HR" dirty="0" err="1" smtClean="0"/>
              <a:t>micro:bit</a:t>
            </a:r>
            <a:r>
              <a:rPr lang="hr-HR" dirty="0" smtClean="0"/>
              <a:t> </a:t>
            </a:r>
            <a:r>
              <a:rPr lang="hr-HR" dirty="0"/>
              <a:t>uzgoj biljaka je puno lakši i </a:t>
            </a:r>
            <a:r>
              <a:rPr lang="hr-HR" dirty="0" smtClean="0"/>
              <a:t>praktičniji. </a:t>
            </a:r>
            <a:r>
              <a:rPr lang="hr-HR" dirty="0"/>
              <a:t>Biljke bivaju zalivene i kad nismo bili u školi. Jedina mana mu je brzo trošenje baterija </a:t>
            </a:r>
            <a:r>
              <a:rPr lang="hr-HR" dirty="0" smtClean="0"/>
              <a:t>te zbog </a:t>
            </a:r>
            <a:r>
              <a:rPr lang="hr-HR" dirty="0"/>
              <a:t>toga prestaje sa </a:t>
            </a:r>
            <a:r>
              <a:rPr lang="hr-HR" dirty="0" smtClean="0"/>
              <a:t>radom. </a:t>
            </a:r>
            <a:r>
              <a:rPr lang="hr-HR" dirty="0"/>
              <a:t>Bilo bi izvrsno kada bi ga mogli direktno spojiti na el. </a:t>
            </a:r>
            <a:r>
              <a:rPr lang="hr-HR" dirty="0" smtClean="0"/>
              <a:t>energiju</a:t>
            </a:r>
            <a:r>
              <a:rPr lang="hr-HR" dirty="0"/>
              <a:t>.</a:t>
            </a:r>
          </a:p>
          <a:p>
            <a:r>
              <a:rPr lang="hr-HR" dirty="0" smtClean="0"/>
              <a:t>Biljke </a:t>
            </a:r>
            <a:r>
              <a:rPr lang="hr-HR" dirty="0"/>
              <a:t>koje smo sami zalijevali također su lijepo napredovale sve dok nismo otišli iz škole na proljetni </a:t>
            </a:r>
            <a:r>
              <a:rPr lang="hr-HR" dirty="0" smtClean="0"/>
              <a:t>odmor. </a:t>
            </a:r>
            <a:r>
              <a:rPr lang="hr-HR" dirty="0"/>
              <a:t>Tada su počele venuti jer nisu imale dovoljno </a:t>
            </a:r>
            <a:r>
              <a:rPr lang="hr-HR" dirty="0" smtClean="0"/>
              <a:t>vlage, </a:t>
            </a:r>
            <a:r>
              <a:rPr lang="hr-HR" dirty="0"/>
              <a:t>a ni naše </a:t>
            </a:r>
            <a:r>
              <a:rPr lang="hr-HR" dirty="0" smtClean="0"/>
              <a:t>pozornosti. 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43379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4160" y="1793241"/>
            <a:ext cx="5577840" cy="4267200"/>
          </a:xfrm>
        </p:spPr>
        <p:txBody>
          <a:bodyPr/>
          <a:lstStyle/>
          <a:p>
            <a:r>
              <a:rPr lang="hr-HR" dirty="0"/>
              <a:t>Shvatili smo </a:t>
            </a:r>
            <a:r>
              <a:rPr lang="hr-HR" dirty="0" smtClean="0"/>
              <a:t>da biljke, ako </a:t>
            </a:r>
            <a:r>
              <a:rPr lang="hr-HR" dirty="0"/>
              <a:t>dobivaju pažnju i </a:t>
            </a:r>
            <a:r>
              <a:rPr lang="hr-HR" dirty="0" smtClean="0"/>
              <a:t>njegu, ljepše </a:t>
            </a:r>
            <a:r>
              <a:rPr lang="hr-HR" dirty="0"/>
              <a:t>napreduju i daju bujnije cvjetove.</a:t>
            </a:r>
          </a:p>
          <a:p>
            <a:r>
              <a:rPr lang="hr-HR" dirty="0"/>
              <a:t>Ovaj projekt  pojačao je u našem razredu brigu o zelenilu i zainteresirao nas  za učenje </a:t>
            </a:r>
            <a:r>
              <a:rPr lang="hr-HR" dirty="0" smtClean="0"/>
              <a:t>informatike!</a:t>
            </a:r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1300480"/>
            <a:ext cx="6182791" cy="3938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9619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7603">
            <a:off x="5085655" y="1911144"/>
            <a:ext cx="6606046" cy="3963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Dobili smo </a:t>
            </a:r>
            <a:r>
              <a:rPr lang="hr-HR" dirty="0" err="1" smtClean="0"/>
              <a:t>micro:bit</a:t>
            </a:r>
            <a:r>
              <a:rPr lang="hr-HR" dirty="0" smtClean="0"/>
              <a:t> set za zalijevanje!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304800" y="1945641"/>
            <a:ext cx="5689600" cy="4267200"/>
          </a:xfrm>
        </p:spPr>
        <p:txBody>
          <a:bodyPr rtlCol="0"/>
          <a:lstStyle/>
          <a:p>
            <a:pPr rtl="0"/>
            <a:r>
              <a:rPr lang="hr-HR" dirty="0" smtClean="0"/>
              <a:t>Zavladalo je veselje pomiješano s nestrpljivošću: KAD ĆEMO GA INSTALIRATI?</a:t>
            </a:r>
          </a:p>
          <a:p>
            <a:r>
              <a:rPr lang="hr-HR" dirty="0"/>
              <a:t>Radni sastanak – Kako i gdje smjestiti  naše cvijeće i </a:t>
            </a:r>
            <a:r>
              <a:rPr lang="hr-HR" dirty="0" err="1"/>
              <a:t>micro:bit</a:t>
            </a:r>
            <a:endParaRPr lang="hr-HR" dirty="0" smtClean="0"/>
          </a:p>
          <a:p>
            <a:pPr rtl="0"/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Nabavljamo biljke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1889760"/>
            <a:ext cx="3048000" cy="40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970" y="1889760"/>
            <a:ext cx="3048000" cy="40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2113280"/>
            <a:ext cx="4389120" cy="3291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4712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Sadnja biljaka sa 1. </a:t>
            </a:r>
            <a:r>
              <a:rPr lang="hr-HR" dirty="0" smtClean="0"/>
              <a:t>razredom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1976120"/>
            <a:ext cx="32004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1976120"/>
            <a:ext cx="32004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336800"/>
            <a:ext cx="4141893" cy="3106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4812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Set za zalijevanje i </a:t>
            </a:r>
            <a:r>
              <a:rPr lang="hr-HR" dirty="0" err="1" smtClean="0"/>
              <a:t>micro:bit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67560"/>
            <a:ext cx="4765040" cy="3573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120" y="2258060"/>
            <a:ext cx="52070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4778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Set za zalijevanje i </a:t>
            </a:r>
            <a:r>
              <a:rPr lang="hr-HR" dirty="0" err="1" smtClean="0"/>
              <a:t>micro:bit</a:t>
            </a:r>
            <a:r>
              <a:rPr lang="hr-HR" dirty="0" smtClean="0"/>
              <a:t> – uvodni razgovor - video</a:t>
            </a:r>
            <a:endParaRPr lang="hr-HR" dirty="0"/>
          </a:p>
        </p:txBody>
      </p:sp>
      <p:pic>
        <p:nvPicPr>
          <p:cNvPr id="6" name="JqBCs7VpXq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17667" y="1914026"/>
            <a:ext cx="7237796" cy="441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19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Postavljanje seta za zalijevanje i </a:t>
            </a:r>
            <a:r>
              <a:rPr lang="hr-HR" dirty="0" err="1" smtClean="0"/>
              <a:t>micro:bita</a:t>
            </a:r>
            <a:r>
              <a:rPr lang="hr-HR" dirty="0" smtClean="0"/>
              <a:t> u teglicu s biljkom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50160"/>
            <a:ext cx="5562600" cy="3337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816" y="1534478"/>
            <a:ext cx="2656416" cy="442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7559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Postavljanje seta za zalijevanje i </a:t>
            </a:r>
            <a:r>
              <a:rPr lang="hr-HR" dirty="0" err="1"/>
              <a:t>micro:bita</a:t>
            </a:r>
            <a:r>
              <a:rPr lang="hr-HR" dirty="0"/>
              <a:t> u teglicu s biljkom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99920"/>
            <a:ext cx="4944533" cy="370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24000"/>
            <a:ext cx="5445760" cy="4084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2695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Praćenje rasta i razvoja biljaka i rada </a:t>
            </a:r>
            <a:r>
              <a:rPr lang="hr-HR" dirty="0" err="1" smtClean="0"/>
              <a:t>micro:bit</a:t>
            </a:r>
            <a:r>
              <a:rPr lang="hr-HR" dirty="0" smtClean="0"/>
              <a:t> seta za zalijevanje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29.01. </a:t>
            </a:r>
            <a:r>
              <a:rPr lang="hr-HR" dirty="0" smtClean="0"/>
              <a:t>2018. - Prvi </a:t>
            </a:r>
            <a:r>
              <a:rPr lang="hr-HR" dirty="0"/>
              <a:t>vikend i odmah problem  - </a:t>
            </a:r>
            <a:r>
              <a:rPr lang="hr-HR" dirty="0" err="1" smtClean="0"/>
              <a:t>micro:bit</a:t>
            </a:r>
            <a:r>
              <a:rPr lang="hr-HR" dirty="0" smtClean="0"/>
              <a:t> </a:t>
            </a:r>
            <a:r>
              <a:rPr lang="hr-HR" dirty="0"/>
              <a:t>prestao </a:t>
            </a:r>
            <a:r>
              <a:rPr lang="hr-HR" dirty="0" smtClean="0"/>
              <a:t>s </a:t>
            </a:r>
            <a:r>
              <a:rPr lang="hr-HR" dirty="0"/>
              <a:t>radom </a:t>
            </a:r>
            <a:r>
              <a:rPr lang="hr-HR" dirty="0" smtClean="0"/>
              <a:t>, biljke </a:t>
            </a:r>
            <a:r>
              <a:rPr lang="hr-HR" dirty="0"/>
              <a:t>imaju suhu </a:t>
            </a:r>
            <a:r>
              <a:rPr lang="hr-HR" dirty="0" smtClean="0"/>
              <a:t>zemlju.</a:t>
            </a:r>
            <a:endParaRPr lang="hr-HR" dirty="0"/>
          </a:p>
          <a:p>
            <a:r>
              <a:rPr lang="hr-HR" dirty="0" smtClean="0"/>
              <a:t>Otkriven </a:t>
            </a:r>
            <a:r>
              <a:rPr lang="hr-HR" dirty="0"/>
              <a:t>problem – potrošile se baterije  - kratak rok </a:t>
            </a:r>
            <a:r>
              <a:rPr lang="hr-HR" dirty="0" smtClean="0"/>
              <a:t>trajanja.</a:t>
            </a:r>
            <a:endParaRPr lang="hr-HR" dirty="0"/>
          </a:p>
          <a:p>
            <a:r>
              <a:rPr lang="hr-HR" dirty="0" smtClean="0"/>
              <a:t>Biljke </a:t>
            </a:r>
            <a:r>
              <a:rPr lang="hr-HR" dirty="0"/>
              <a:t>koje sami zalijevamo  bez teškoća prebrodile </a:t>
            </a:r>
            <a:r>
              <a:rPr lang="hr-HR" dirty="0" smtClean="0"/>
              <a:t>vikend.</a:t>
            </a:r>
          </a:p>
          <a:p>
            <a:r>
              <a:rPr lang="hr-HR" dirty="0" smtClean="0"/>
              <a:t>01.02.2018.  </a:t>
            </a:r>
            <a:r>
              <a:rPr lang="hr-HR" dirty="0"/>
              <a:t>– </a:t>
            </a:r>
            <a:r>
              <a:rPr lang="hr-HR" dirty="0" err="1"/>
              <a:t>M</a:t>
            </a:r>
            <a:r>
              <a:rPr lang="hr-HR" dirty="0" err="1" smtClean="0"/>
              <a:t>icro:bit</a:t>
            </a:r>
            <a:r>
              <a:rPr lang="hr-HR" dirty="0" smtClean="0"/>
              <a:t> radi, biljke </a:t>
            </a:r>
            <a:r>
              <a:rPr lang="hr-HR" dirty="0"/>
              <a:t>imaju  </a:t>
            </a:r>
            <a:r>
              <a:rPr lang="hr-HR" dirty="0" smtClean="0"/>
              <a:t>zelene i čvrste listove.</a:t>
            </a:r>
            <a:endParaRPr lang="hr-HR" dirty="0"/>
          </a:p>
          <a:p>
            <a:r>
              <a:rPr lang="hr-HR" dirty="0"/>
              <a:t>Z</a:t>
            </a:r>
            <a:r>
              <a:rPr lang="hr-HR" dirty="0" smtClean="0"/>
              <a:t>umbuli </a:t>
            </a:r>
            <a:r>
              <a:rPr lang="hr-HR" dirty="0"/>
              <a:t>i narcise  </a:t>
            </a:r>
            <a:r>
              <a:rPr lang="hr-HR" dirty="0" smtClean="0"/>
              <a:t>počeli  </a:t>
            </a:r>
            <a:r>
              <a:rPr lang="hr-HR" dirty="0"/>
              <a:t>razvijati prve </a:t>
            </a:r>
            <a:r>
              <a:rPr lang="hr-HR" dirty="0" smtClean="0"/>
              <a:t>pupoljke.</a:t>
            </a:r>
            <a:endParaRPr lang="hr-HR" dirty="0"/>
          </a:p>
          <a:p>
            <a:r>
              <a:rPr lang="hr-HR" dirty="0"/>
              <a:t>P</a:t>
            </a:r>
            <a:r>
              <a:rPr lang="hr-HR" dirty="0" smtClean="0"/>
              <a:t>otrebno </a:t>
            </a:r>
            <a:r>
              <a:rPr lang="hr-HR" dirty="0"/>
              <a:t>im je više zalijevanja je je  toplo u knjižnici gdje </a:t>
            </a:r>
            <a:r>
              <a:rPr lang="hr-HR" dirty="0" smtClean="0"/>
              <a:t>su smještene.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41129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ešnjin cvijet 16 x 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44_TF03031002_TF03031002" id="{C34543D3-C9CE-4F6B-92CC-2E3C10F4BEF4}" vid="{73E21918-4396-4D1B-9933-5065F4246502}"/>
    </a:ext>
  </a:extLst>
</a:theme>
</file>

<file path=ppt/theme/theme2.xml><?xml version="1.0" encoding="utf-8"?>
<a:theme xmlns:a="http://schemas.openxmlformats.org/drawingml/2006/main" name="Tema sustava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s motivom trešnjina cvijeta (široki zaslon)</Template>
  <TotalTime>44</TotalTime>
  <Words>595</Words>
  <Application>Microsoft Office PowerPoint</Application>
  <PresentationFormat>Široki zaslon</PresentationFormat>
  <Paragraphs>48</Paragraphs>
  <Slides>15</Slides>
  <Notes>2</Notes>
  <HiddenSlides>0</HiddenSlides>
  <MMClips>1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8" baseType="lpstr">
      <vt:lpstr>Arial</vt:lpstr>
      <vt:lpstr>Cambria</vt:lpstr>
      <vt:lpstr>Trešnjin cvijet 16 x 9</vt:lpstr>
      <vt:lpstr>ŽELIM STABLO - PROJEKT</vt:lpstr>
      <vt:lpstr>Dobili smo micro:bit set za zalijevanje!</vt:lpstr>
      <vt:lpstr>Nabavljamo biljke</vt:lpstr>
      <vt:lpstr>Sadnja biljaka sa 1. razredom</vt:lpstr>
      <vt:lpstr>Set za zalijevanje i micro:bit</vt:lpstr>
      <vt:lpstr>Set za zalijevanje i micro:bit – uvodni razgovor - video</vt:lpstr>
      <vt:lpstr>Postavljanje seta za zalijevanje i micro:bita u teglicu s biljkom</vt:lpstr>
      <vt:lpstr>Postavljanje seta za zalijevanje i micro:bita u teglicu s biljkom</vt:lpstr>
      <vt:lpstr>Praćenje rasta i razvoja biljaka i rada micro:bit seta za zalijevanje</vt:lpstr>
      <vt:lpstr>Praćenje rasta i razvoja biljaka i rada micro:bit seta za zalijevanje</vt:lpstr>
      <vt:lpstr>Praćenje rasta i razvoja biljaka i rada micro:bit seta za zalijevanje</vt:lpstr>
      <vt:lpstr>Praćenje rasta i razvoja biljaka i rada micro:bit seta za zalijevanje</vt:lpstr>
      <vt:lpstr>Praćenje rasta i razvoja biljaka i rada micro:bit seta za zalijevanje</vt:lpstr>
      <vt:lpstr>Praćenje rasta i razvoja biljaka i rada micro:bit seta za zalijevanje</vt:lpstr>
      <vt:lpstr>Zaključak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ŽELIM STABLO - PROJEKT</dc:title>
  <dc:creator>Dalia Kager</dc:creator>
  <cp:lastModifiedBy>Dalia Kager</cp:lastModifiedBy>
  <cp:revision>14</cp:revision>
  <dcterms:created xsi:type="dcterms:W3CDTF">2018-04-29T13:16:21Z</dcterms:created>
  <dcterms:modified xsi:type="dcterms:W3CDTF">2018-04-29T14:32:23Z</dcterms:modified>
</cp:coreProperties>
</file>