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5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264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29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420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374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921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464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7793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4595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117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670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704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970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954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657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910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557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4026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3258-0105-4096-A3F3-4BA6259A6ECA}" type="datetimeFigureOut">
              <a:rPr lang="hr-HR" smtClean="0"/>
              <a:t>5.4.2018.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1AFA1-2ED8-4E9D-8EE3-CBB84563DA7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423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12142" y="777978"/>
            <a:ext cx="9001462" cy="2387600"/>
          </a:xfrm>
        </p:spPr>
        <p:txBody>
          <a:bodyPr/>
          <a:lstStyle/>
          <a:p>
            <a:r>
              <a:rPr lang="hr-HR" dirty="0" smtClean="0"/>
              <a:t>Želim stablo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429014" y="3851419"/>
            <a:ext cx="9001462" cy="1655762"/>
          </a:xfrm>
        </p:spPr>
        <p:txBody>
          <a:bodyPr/>
          <a:lstStyle/>
          <a:p>
            <a:r>
              <a:rPr lang="hr-HR" dirty="0" smtClean="0"/>
              <a:t>OŠ IVAN LEKO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326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uVOD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Ovo je naša škola, OŠ Ivan Leko, koja se nalazi  u </a:t>
            </a:r>
            <a:r>
              <a:rPr lang="hr-HR" dirty="0" err="1" smtClean="0"/>
              <a:t>Prološcu</a:t>
            </a:r>
            <a:r>
              <a:rPr lang="hr-HR" dirty="0" smtClean="0"/>
              <a:t> Donjem u Dalmatinskoj zagori.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649" y="2997699"/>
            <a:ext cx="5276368" cy="307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4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Projekt – </a:t>
            </a:r>
            <a:r>
              <a:rPr lang="hr-HR" dirty="0" smtClean="0"/>
              <a:t>želim stablo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185983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Ove godine (2018.) počeli smo u nastavi 6. razreda koristiti </a:t>
            </a:r>
            <a:r>
              <a:rPr lang="hr-HR" dirty="0" err="1" smtClean="0"/>
              <a:t>Micro:bitove</a:t>
            </a:r>
            <a:r>
              <a:rPr lang="hr-HR" dirty="0" smtClean="0"/>
              <a:t> za programiranje.</a:t>
            </a:r>
          </a:p>
          <a:p>
            <a:r>
              <a:rPr lang="hr-HR" dirty="0" smtClean="0"/>
              <a:t>Kako bi učenicima iz ranijih razreda približili pojam programiranja i </a:t>
            </a:r>
            <a:r>
              <a:rPr lang="hr-HR" dirty="0" err="1" smtClean="0"/>
              <a:t>Micro:bitova</a:t>
            </a:r>
            <a:r>
              <a:rPr lang="hr-HR" dirty="0" smtClean="0"/>
              <a:t> odlučujemo se na uključivanje u projekt Profil </a:t>
            </a:r>
            <a:r>
              <a:rPr lang="hr-HR" dirty="0" err="1" smtClean="0"/>
              <a:t>Kletta</a:t>
            </a:r>
            <a:r>
              <a:rPr lang="hr-HR" dirty="0" smtClean="0"/>
              <a:t> pod nazivom </a:t>
            </a:r>
            <a:r>
              <a:rPr lang="hr-HR" dirty="0" smtClean="0"/>
              <a:t>„Želim stablo” </a:t>
            </a:r>
            <a:r>
              <a:rPr lang="hr-HR" dirty="0" smtClean="0"/>
              <a:t>.</a:t>
            </a:r>
          </a:p>
          <a:p>
            <a:r>
              <a:rPr lang="hr-HR" dirty="0" smtClean="0"/>
              <a:t>Učenici 2.a razreda sa svojom razrednicom Danicom Maršić u suradnji s učiteljicom informatike Edite Mršić uključili su se u projekt.</a:t>
            </a:r>
          </a:p>
          <a:p>
            <a:r>
              <a:rPr lang="hr-HR" dirty="0" smtClean="0"/>
              <a:t>Učiteljica informatike programirala je </a:t>
            </a:r>
            <a:r>
              <a:rPr lang="hr-HR" dirty="0" err="1"/>
              <a:t>M</a:t>
            </a:r>
            <a:r>
              <a:rPr lang="hr-HR" dirty="0" err="1" smtClean="0"/>
              <a:t>icro:bit</a:t>
            </a:r>
            <a:r>
              <a:rPr lang="hr-HR" dirty="0" smtClean="0"/>
              <a:t> kako bi bilježio vlažnost tla biljke uz pomoć senzora za vlagu.</a:t>
            </a:r>
          </a:p>
          <a:p>
            <a:r>
              <a:rPr lang="hr-HR" dirty="0" smtClean="0"/>
              <a:t>Ukoliko bi vlažnost tla bila manja od zadane vrijednosti </a:t>
            </a:r>
            <a:r>
              <a:rPr lang="hr-HR" dirty="0" err="1" smtClean="0"/>
              <a:t>Micro:bit</a:t>
            </a:r>
            <a:r>
              <a:rPr lang="hr-HR" dirty="0" smtClean="0"/>
              <a:t> bi koristeći vodenu pumpu zalio biljku.</a:t>
            </a:r>
          </a:p>
          <a:p>
            <a:r>
              <a:rPr lang="hr-HR" dirty="0" smtClean="0"/>
              <a:t>Biljka koju smo koristili za zalijevanje bila je </a:t>
            </a:r>
            <a:r>
              <a:rPr lang="hr-HR" dirty="0" err="1" smtClean="0"/>
              <a:t>filadendron</a:t>
            </a:r>
            <a:r>
              <a:rPr lang="hr-HR" dirty="0" smtClean="0"/>
              <a:t>.</a:t>
            </a:r>
          </a:p>
          <a:p>
            <a:r>
              <a:rPr lang="hr-HR" dirty="0" smtClean="0"/>
              <a:t>Mjerenja smo provodili od 19. veljače 2018. do 28. ožujka 2018. godine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855"/>
            <a:ext cx="2256313" cy="1847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67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67" y="231070"/>
            <a:ext cx="5208505" cy="6478079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876" y="3105651"/>
            <a:ext cx="3306103" cy="2706656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676404" y="320634"/>
            <a:ext cx="2446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Mjerenje provodi 2.a razred sa svojom razrednicom Danicom Maršić</a:t>
            </a:r>
            <a:endParaRPr lang="hr-HR" dirty="0"/>
          </a:p>
        </p:txBody>
      </p:sp>
      <p:cxnSp>
        <p:nvCxnSpPr>
          <p:cNvPr id="10" name="Ravni poveznik sa strelicom 9"/>
          <p:cNvCxnSpPr/>
          <p:nvPr/>
        </p:nvCxnSpPr>
        <p:spPr>
          <a:xfrm flipH="1" flipV="1">
            <a:off x="4946073" y="2185059"/>
            <a:ext cx="599700" cy="2375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TekstniOkvir 10"/>
          <p:cNvSpPr txBox="1"/>
          <p:nvPr/>
        </p:nvSpPr>
        <p:spPr>
          <a:xfrm>
            <a:off x="5545772" y="1662545"/>
            <a:ext cx="2838207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err="1" smtClean="0"/>
              <a:t>Zvijezdicom</a:t>
            </a:r>
            <a:r>
              <a:rPr lang="hr-HR" dirty="0" smtClean="0"/>
              <a:t> su označena polja kada je </a:t>
            </a:r>
            <a:r>
              <a:rPr lang="hr-HR" dirty="0" err="1" smtClean="0"/>
              <a:t>Micro:bit</a:t>
            </a:r>
            <a:r>
              <a:rPr lang="hr-HR" dirty="0" smtClean="0"/>
              <a:t> izmjerio malu vlagu tla i kada je zalio biljku</a:t>
            </a:r>
            <a:endParaRPr lang="hr-HR" dirty="0"/>
          </a:p>
        </p:txBody>
      </p:sp>
      <p:pic>
        <p:nvPicPr>
          <p:cNvPr id="14" name="Slika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979" y="509427"/>
            <a:ext cx="3420099" cy="58438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1356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9785268" y="1816925"/>
            <a:ext cx="2137559" cy="92333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2. A razred s razrednicom Danicom Maršić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61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4501749" y="2648199"/>
            <a:ext cx="3188502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dirty="0" smtClean="0"/>
              <a:t>Datum:    	19. veljače </a:t>
            </a:r>
          </a:p>
          <a:p>
            <a:r>
              <a:rPr lang="hr-HR" dirty="0" smtClean="0"/>
              <a:t>Sat mjerenja: 	10 i 10</a:t>
            </a:r>
          </a:p>
          <a:p>
            <a:r>
              <a:rPr lang="hr-HR" dirty="0" smtClean="0"/>
              <a:t>Vlažnost tla: 	70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125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372359" y="558117"/>
            <a:ext cx="3447282" cy="230832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dirty="0" smtClean="0"/>
              <a:t>Datum:    	1. ožujka 2018.</a:t>
            </a:r>
          </a:p>
          <a:p>
            <a:r>
              <a:rPr lang="hr-HR" dirty="0" smtClean="0"/>
              <a:t>Sat mjerenja: 	9 i 45</a:t>
            </a:r>
          </a:p>
          <a:p>
            <a:r>
              <a:rPr lang="hr-HR" dirty="0" smtClean="0"/>
              <a:t>Vlažnost tla: 	77</a:t>
            </a:r>
          </a:p>
          <a:p>
            <a:endParaRPr lang="hr-HR" dirty="0"/>
          </a:p>
          <a:p>
            <a:r>
              <a:rPr lang="hr-HR" dirty="0" smtClean="0"/>
              <a:t>Biljka je prebačena u razredni odjel 2. a. Učenici i učiteljica su se dalje brinuli o njoj.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r="14440"/>
          <a:stretch/>
        </p:blipFill>
        <p:spPr>
          <a:xfrm>
            <a:off x="4132613" y="3693226"/>
            <a:ext cx="3990109" cy="29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1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4225167" y="1805051"/>
            <a:ext cx="3741665" cy="92333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dirty="0" smtClean="0"/>
              <a:t>Datum:    	21. ožujka 2018. </a:t>
            </a:r>
          </a:p>
          <a:p>
            <a:r>
              <a:rPr lang="hr-HR" dirty="0" smtClean="0"/>
              <a:t>Sat mjerenja: 	10 i 10</a:t>
            </a:r>
          </a:p>
          <a:p>
            <a:r>
              <a:rPr lang="hr-HR" dirty="0" smtClean="0"/>
              <a:t>Vlažnost tla: 	69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75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1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9412" y="562099"/>
            <a:ext cx="6805166" cy="1326321"/>
          </a:xfrm>
        </p:spPr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69322" y="1977311"/>
            <a:ext cx="7185176" cy="3695136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Ponosni smo na naš projekt i rezultate koje smo postigli.</a:t>
            </a:r>
          </a:p>
          <a:p>
            <a:pPr marL="0" indent="0">
              <a:buNone/>
            </a:pPr>
            <a:r>
              <a:rPr lang="hr-HR" dirty="0" smtClean="0"/>
              <a:t>9. ožujka 2018. kada smo se vratili u školu nakon vikenda biljka nas je obradovala novim mladim listom koji je narastao zahvaljujući </a:t>
            </a:r>
            <a:r>
              <a:rPr lang="hr-HR" dirty="0" err="1" smtClean="0"/>
              <a:t>Micro:bitu</a:t>
            </a:r>
            <a:r>
              <a:rPr lang="hr-HR" dirty="0" smtClean="0"/>
              <a:t>, našoj učiteljici informatike koja ga je programirala Editi Mršić, našoj razrednici Danici Maršić koja se brinula o </a:t>
            </a:r>
            <a:r>
              <a:rPr lang="hr-HR" dirty="0" err="1" smtClean="0"/>
              <a:t>Micro:bitu</a:t>
            </a:r>
            <a:r>
              <a:rPr lang="hr-HR" dirty="0" smtClean="0"/>
              <a:t> i mjerenju vlažnosti tla, ali i nama, učenicima 2.A koji smo se brinuli o sigurnosti biljke i  </a:t>
            </a:r>
            <a:r>
              <a:rPr lang="hr-HR" dirty="0" err="1" smtClean="0"/>
              <a:t>Micro:bita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084">
            <a:off x="8383979" y="427512"/>
            <a:ext cx="3344883" cy="594645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3324025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122</TotalTime>
  <Words>270</Words>
  <Application>Microsoft Office PowerPoint</Application>
  <PresentationFormat>Široki zaslon</PresentationFormat>
  <Paragraphs>29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Bookman Old Style</vt:lpstr>
      <vt:lpstr>Rockwell</vt:lpstr>
      <vt:lpstr>Damask</vt:lpstr>
      <vt:lpstr>Želim stablo</vt:lpstr>
      <vt:lpstr>uVOD</vt:lpstr>
      <vt:lpstr>Projekt – želim stablo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Zaključak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Zalijevanje biljke</dc:title>
  <dc:creator>Proložac</dc:creator>
  <cp:lastModifiedBy>EditaM</cp:lastModifiedBy>
  <cp:revision>13</cp:revision>
  <dcterms:created xsi:type="dcterms:W3CDTF">2018-03-28T06:09:09Z</dcterms:created>
  <dcterms:modified xsi:type="dcterms:W3CDTF">2018-04-05T14:25:23Z</dcterms:modified>
</cp:coreProperties>
</file>