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87858"/>
            <a:ext cx="7766936" cy="1646302"/>
          </a:xfrm>
        </p:spPr>
        <p:txBody>
          <a:bodyPr/>
          <a:lstStyle/>
          <a:p>
            <a:r>
              <a:rPr lang="hr-HR" b="1" dirty="0"/>
              <a:t>Praćenje biljke graha u projektu </a:t>
            </a:r>
            <a:r>
              <a:rPr lang="hr-HR" b="1" dirty="0" smtClean="0"/>
              <a:t>ProMicro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42468" y="3355373"/>
            <a:ext cx="3246690" cy="1096899"/>
          </a:xfrm>
        </p:spPr>
        <p:txBody>
          <a:bodyPr>
            <a:normAutofit/>
          </a:bodyPr>
          <a:lstStyle/>
          <a:p>
            <a:r>
              <a:rPr lang="hr-HR" sz="2400" dirty="0" smtClean="0"/>
              <a:t>OŠ Dubovac, Karlovac</a:t>
            </a:r>
            <a:endParaRPr lang="hr-HR" sz="2400" dirty="0"/>
          </a:p>
        </p:txBody>
      </p:sp>
      <p:pic>
        <p:nvPicPr>
          <p:cNvPr id="4" name="Picture 3" descr="Klijanje grah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168" y="3355373"/>
            <a:ext cx="5614511" cy="25946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667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Tehnologija u nastavi Prirode i društva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03008"/>
            <a:ext cx="8596668" cy="3880773"/>
          </a:xfrm>
        </p:spPr>
        <p:txBody>
          <a:bodyPr>
            <a:normAutofit/>
          </a:bodyPr>
          <a:lstStyle/>
          <a:p>
            <a:r>
              <a:rPr lang="hr-HR" sz="2800" dirty="0" smtClean="0"/>
              <a:t>u četvrtom razredu na satovima Prirode i društva učenici su saznali koji su životni uvjeti potrebni za rast biljaka</a:t>
            </a:r>
          </a:p>
          <a:p>
            <a:r>
              <a:rPr lang="hr-HR" sz="2800" dirty="0"/>
              <a:t>g</a:t>
            </a:r>
            <a:r>
              <a:rPr lang="hr-HR" sz="2800" dirty="0" smtClean="0"/>
              <a:t>radivo su pratili uzgojem biljke graha, no ovaj put su to radili na moderniji način – uz pomoć micro:bita i seta za zalijevanje</a:t>
            </a:r>
          </a:p>
          <a:p>
            <a:r>
              <a:rPr lang="hr-HR" sz="2800" dirty="0"/>
              <a:t>s</a:t>
            </a:r>
            <a:r>
              <a:rPr lang="hr-HR" sz="2800" dirty="0" smtClean="0"/>
              <a:t>vaki je učenik jedan dan bio zadužen za provjeravanje vlažnosti tla i zalijevanje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99374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9291" y="402007"/>
            <a:ext cx="4972910" cy="3729683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378" y="2880458"/>
            <a:ext cx="4709921" cy="353244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345190" y="402007"/>
            <a:ext cx="4244454" cy="2379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/>
              <a:t>p</a:t>
            </a:r>
            <a:r>
              <a:rPr lang="hr-HR" sz="2800" dirty="0" smtClean="0"/>
              <a:t>ritiskom na tipku A očitavala se vlažnost zemlje i ako je bila veća od 50 %, pojavio </a:t>
            </a:r>
            <a:r>
              <a:rPr lang="hr-HR" sz="2800" smtClean="0"/>
              <a:t>se smješko</a:t>
            </a:r>
            <a:endParaRPr lang="hr-HR" sz="28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489291" y="4268416"/>
            <a:ext cx="4293911" cy="1909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/>
              <a:t>p</a:t>
            </a:r>
            <a:r>
              <a:rPr lang="hr-HR" sz="2800" dirty="0" smtClean="0"/>
              <a:t>ritiskom na tipku B aktivirala se pumpa za zalijevanje biljke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9876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452" y="2099258"/>
            <a:ext cx="4829368" cy="3622026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16489" y="837742"/>
            <a:ext cx="5010331" cy="13752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/>
              <a:t>d</a:t>
            </a:r>
            <a:r>
              <a:rPr lang="hr-HR" sz="2800" dirty="0" smtClean="0"/>
              <a:t>a bi lakše pratili biljke, označile su se zastavicama </a:t>
            </a:r>
            <a:endParaRPr lang="hr-HR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4775" y="686258"/>
            <a:ext cx="4667057" cy="350029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459372" y="4346006"/>
            <a:ext cx="4083873" cy="13752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800" dirty="0"/>
              <a:t>m</a:t>
            </a:r>
            <a:r>
              <a:rPr lang="hr-HR" sz="2800" dirty="0" smtClean="0"/>
              <a:t>arljive ručice su iz dana u dan radile i pratile biljke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91726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275" y="274749"/>
            <a:ext cx="5800739" cy="807076"/>
          </a:xfrm>
        </p:spPr>
        <p:txBody>
          <a:bodyPr/>
          <a:lstStyle/>
          <a:p>
            <a:r>
              <a:rPr lang="hr-HR" dirty="0" smtClean="0"/>
              <a:t>Zapažanja ...</a:t>
            </a: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697" y="951395"/>
            <a:ext cx="8337352" cy="26311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723" y="3699120"/>
            <a:ext cx="8207326" cy="261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2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79" y="267393"/>
            <a:ext cx="7174877" cy="850941"/>
          </a:xfrm>
        </p:spPr>
        <p:txBody>
          <a:bodyPr>
            <a:noAutofit/>
          </a:bodyPr>
          <a:lstStyle/>
          <a:p>
            <a:r>
              <a:rPr lang="hr-HR" dirty="0" smtClean="0"/>
              <a:t>... </a:t>
            </a:r>
            <a:r>
              <a:rPr lang="hr-HR" dirty="0"/>
              <a:t>p</a:t>
            </a:r>
            <a:r>
              <a:rPr lang="hr-HR" dirty="0" smtClean="0"/>
              <a:t>opraćena fotografijama ...</a:t>
            </a: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2041" y="3747751"/>
            <a:ext cx="2352005" cy="31360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9522" y="3721993"/>
            <a:ext cx="2390641" cy="31875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9141510" y="3807510"/>
            <a:ext cx="3904627" cy="21963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1655" y="1038228"/>
            <a:ext cx="2332952" cy="31106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199" y="1118334"/>
            <a:ext cx="2603142" cy="347085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291018" y="1044740"/>
            <a:ext cx="3881438" cy="2183308"/>
          </a:xfrm>
        </p:spPr>
      </p:pic>
    </p:spTree>
    <p:extLst>
      <p:ext uri="{BB962C8B-B14F-4D97-AF65-F5344CB8AC3E}">
        <p14:creationId xmlns:p14="http://schemas.microsoft.com/office/powerpoint/2010/main" val="328655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684" y="403511"/>
            <a:ext cx="8596668" cy="755561"/>
          </a:xfrm>
        </p:spPr>
        <p:txBody>
          <a:bodyPr/>
          <a:lstStyle/>
          <a:p>
            <a:r>
              <a:rPr lang="hr-HR" dirty="0" smtClean="0"/>
              <a:t>... </a:t>
            </a:r>
            <a:r>
              <a:rPr lang="hr-HR" dirty="0"/>
              <a:t>i</a:t>
            </a:r>
            <a:r>
              <a:rPr lang="hr-HR" dirty="0" smtClean="0"/>
              <a:t> sistematično bilježena</a:t>
            </a:r>
            <a:endParaRPr lang="hr-HR" dirty="0"/>
          </a:p>
        </p:txBody>
      </p:sp>
      <p:sp>
        <p:nvSpPr>
          <p:cNvPr id="6" name="Rounded Rectangle 5"/>
          <p:cNvSpPr/>
          <p:nvPr/>
        </p:nvSpPr>
        <p:spPr>
          <a:xfrm>
            <a:off x="6340475" y="7797800"/>
            <a:ext cx="1771650" cy="295275"/>
          </a:xfrm>
          <a:prstGeom prst="roundRect">
            <a:avLst/>
          </a:prstGeom>
          <a:ln w="19050">
            <a:solidFill>
              <a:srgbClr val="00206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20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12.3.2018.</a:t>
            </a:r>
            <a:endParaRPr lang="hr-H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444173"/>
              </p:ext>
            </p:extLst>
          </p:nvPr>
        </p:nvGraphicFramePr>
        <p:xfrm>
          <a:off x="778387" y="1309916"/>
          <a:ext cx="4592102" cy="461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0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04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04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66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7402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3804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u="wavy">
                          <a:effectLst/>
                          <a:uFill>
                            <a:solidFill>
                              <a:srgbClr val="FF0000"/>
                            </a:solidFill>
                          </a:uFill>
                        </a:rPr>
                        <a:t>Biljka s crvenom zastavicom</a:t>
                      </a:r>
                      <a:endParaRPr lang="hr-HR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Datum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Visina biljke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Vlažnost zemlje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Biljka je</a:t>
                      </a:r>
                      <a:endParaRPr lang="hr-HR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zalivena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Zapažanja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6.3.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85%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8.3.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85%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-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9.3.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82%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12.3.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84%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proklijao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14.3.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81%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16.3.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12 cm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80%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19.3.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26.5 cm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21.3.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30 cm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23.3.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32 cm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otpale su supke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26.3.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39 cm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28.3.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41 cm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29.3.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3.4.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44.5 cm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5.4.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48 cm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49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9.4.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58 cm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+</a:t>
                      </a:r>
                      <a:endParaRPr lang="hr-H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811" marR="54811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37070"/>
              </p:ext>
            </p:extLst>
          </p:nvPr>
        </p:nvGraphicFramePr>
        <p:xfrm>
          <a:off x="6035138" y="1309916"/>
          <a:ext cx="4345235" cy="4614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89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84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79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90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7082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u="wavy" dirty="0">
                          <a:effectLst/>
                          <a:uFill>
                            <a:solidFill>
                              <a:srgbClr val="002060"/>
                            </a:solidFill>
                          </a:uFill>
                        </a:rPr>
                        <a:t>Biljka s plavom zastavicom</a:t>
                      </a:r>
                      <a:r>
                        <a:rPr lang="hr-HR" sz="1000" dirty="0">
                          <a:effectLst/>
                        </a:rPr>
                        <a:t> 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8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Datum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Visina biljke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Vlažnost zemlje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Biljka je</a:t>
                      </a:r>
                      <a:endParaRPr lang="hr-HR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zalivena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Zapažanja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6.3.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85%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85%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-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82%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12.3.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84%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14.3.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81%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proklijao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16.3.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80%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19.3.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21.3.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30.5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23.3.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35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otpale su supke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40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28.3.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41.5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29.3.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3.4.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45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5.4.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50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9.4.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54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21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11.4.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56 cm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+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 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02" marR="50302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90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Dočekali smo i mahunu </a:t>
            </a:r>
            <a:r>
              <a:rPr lang="hr-HR" dirty="0" smtClean="0">
                <a:sym typeface="Wingdings" panose="05000000000000000000" pitchFamily="2" charset="2"/>
              </a:rPr>
              <a:t>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063" y="2226614"/>
            <a:ext cx="4731793" cy="13021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 smtClean="0"/>
              <a:t>Pojavila se 18.4.2018</a:t>
            </a:r>
            <a:r>
              <a:rPr lang="hr-HR" sz="2800" dirty="0"/>
              <a:t>. n</a:t>
            </a:r>
            <a:r>
              <a:rPr lang="hr-HR" sz="2800" dirty="0" smtClean="0"/>
              <a:t>a biljci s crvenom zastavicom</a:t>
            </a:r>
            <a:endParaRPr lang="hr-H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000893" y="1926666"/>
            <a:ext cx="6020870" cy="338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7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40882"/>
            <a:ext cx="8596668" cy="2617473"/>
          </a:xfrm>
        </p:spPr>
        <p:txBody>
          <a:bodyPr>
            <a:normAutofit/>
          </a:bodyPr>
          <a:lstStyle/>
          <a:p>
            <a:r>
              <a:rPr lang="hr-HR" sz="2800" dirty="0" smtClean="0"/>
              <a:t>nakon 16.3. je micro:bit korišten u drugom projektu, tako da je biljka od tada pa nadalje zalijevana na standardni način</a:t>
            </a:r>
          </a:p>
          <a:p>
            <a:r>
              <a:rPr lang="hr-HR" sz="2800" dirty="0"/>
              <a:t>u</a:t>
            </a:r>
            <a:r>
              <a:rPr lang="hr-HR" sz="2800" dirty="0" smtClean="0"/>
              <a:t>čenici su bili oduševljeni novom tehnologijom i već se vesele nastavi informatike u petom razredu</a:t>
            </a:r>
            <a:endParaRPr lang="hr-HR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7334" y="3512872"/>
            <a:ext cx="10136887" cy="2656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dirty="0" smtClean="0"/>
              <a:t>Voditeljica projekta:</a:t>
            </a:r>
            <a:r>
              <a:rPr lang="hr-HR" sz="3200" dirty="0" smtClean="0"/>
              <a:t> Iva Čavlović</a:t>
            </a:r>
          </a:p>
          <a:p>
            <a:r>
              <a:rPr lang="hr-HR" sz="3200" b="1" dirty="0" smtClean="0"/>
              <a:t>Projekt proveli:</a:t>
            </a:r>
            <a:r>
              <a:rPr lang="hr-HR" sz="3200" dirty="0" smtClean="0"/>
              <a:t> učenici 4. razreda PŠ Velika Jelsa</a:t>
            </a:r>
          </a:p>
          <a:p>
            <a:r>
              <a:rPr lang="hr-HR" sz="3200" b="1" dirty="0" smtClean="0"/>
              <a:t>Informatička podrška: </a:t>
            </a:r>
            <a:r>
              <a:rPr lang="hr-HR" sz="3200" dirty="0" smtClean="0"/>
              <a:t>Kristina Fratrović</a:t>
            </a:r>
            <a:endParaRPr lang="hr-HR" dirty="0"/>
          </a:p>
          <a:p>
            <a:r>
              <a:rPr lang="hr-HR" sz="3200" b="1" dirty="0" smtClean="0"/>
              <a:t>Stručna podrška: </a:t>
            </a:r>
            <a:r>
              <a:rPr lang="hr-HR" sz="3200" dirty="0" smtClean="0"/>
              <a:t>Snježana Marković - Zoraja</a:t>
            </a:r>
          </a:p>
        </p:txBody>
      </p:sp>
    </p:spTree>
    <p:extLst>
      <p:ext uri="{BB962C8B-B14F-4D97-AF65-F5344CB8AC3E}">
        <p14:creationId xmlns:p14="http://schemas.microsoft.com/office/powerpoint/2010/main" val="182957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</TotalTime>
  <Words>401</Words>
  <Application>Microsoft Office PowerPoint</Application>
  <PresentationFormat>Widescreen</PresentationFormat>
  <Paragraphs>192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Trebuchet MS</vt:lpstr>
      <vt:lpstr>Wingdings</vt:lpstr>
      <vt:lpstr>Wingdings 3</vt:lpstr>
      <vt:lpstr>Facet</vt:lpstr>
      <vt:lpstr>Praćenje biljke graha u projektu ProMicro</vt:lpstr>
      <vt:lpstr>Tehnologija u nastavi Prirode i društva</vt:lpstr>
      <vt:lpstr>PowerPoint Presentation</vt:lpstr>
      <vt:lpstr>PowerPoint Presentation</vt:lpstr>
      <vt:lpstr>Zapažanja ...</vt:lpstr>
      <vt:lpstr>... popraćena fotografijama ...</vt:lpstr>
      <vt:lpstr>... i sistematično bilježena</vt:lpstr>
      <vt:lpstr>Dočekali smo i mahunu 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Praćenje biljke graha u projektu ProMicro</dc:title>
  <dc:creator>Kristina Fratrović</dc:creator>
  <cp:lastModifiedBy>Kristina Fratrović</cp:lastModifiedBy>
  <cp:revision>19</cp:revision>
  <dcterms:created xsi:type="dcterms:W3CDTF">2018-04-13T22:06:43Z</dcterms:created>
  <dcterms:modified xsi:type="dcterms:W3CDTF">2018-04-20T21:55:36Z</dcterms:modified>
</cp:coreProperties>
</file>