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6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jmarinasofija@gmail.com" userId="03dbccf27fed4b3f" providerId="LiveId" clId="{650EE95A-A26C-4042-8C86-AAA7C4D9E305}"/>
    <pc:docChg chg="undo custSel addSld delSld modSld">
      <pc:chgData name="vasiljmarinasofija@gmail.com" userId="03dbccf27fed4b3f" providerId="LiveId" clId="{650EE95A-A26C-4042-8C86-AAA7C4D9E305}" dt="2018-04-14T16:26:01.775" v="1396" actId="14100"/>
      <pc:docMkLst>
        <pc:docMk/>
      </pc:docMkLst>
      <pc:sldChg chg="addSp modSp del">
        <pc:chgData name="vasiljmarinasofija@gmail.com" userId="03dbccf27fed4b3f" providerId="LiveId" clId="{650EE95A-A26C-4042-8C86-AAA7C4D9E305}" dt="2018-04-14T15:35:46.580" v="53" actId="2696"/>
        <pc:sldMkLst>
          <pc:docMk/>
          <pc:sldMk cId="2374294955" sldId="256"/>
        </pc:sldMkLst>
        <pc:spChg chg="mod">
          <ac:chgData name="vasiljmarinasofija@gmail.com" userId="03dbccf27fed4b3f" providerId="LiveId" clId="{650EE95A-A26C-4042-8C86-AAA7C4D9E305}" dt="2018-04-14T15:32:48.086" v="29" actId="20577"/>
          <ac:spMkLst>
            <pc:docMk/>
            <pc:sldMk cId="2374294955" sldId="256"/>
            <ac:spMk id="2" creationId="{870477FE-DA88-E449-83F3-B6A1F7E15A29}"/>
          </ac:spMkLst>
        </pc:spChg>
        <pc:spChg chg="mod">
          <ac:chgData name="vasiljmarinasofija@gmail.com" userId="03dbccf27fed4b3f" providerId="LiveId" clId="{650EE95A-A26C-4042-8C86-AAA7C4D9E305}" dt="2018-04-14T15:34:58.406" v="51" actId="14100"/>
          <ac:spMkLst>
            <pc:docMk/>
            <pc:sldMk cId="2374294955" sldId="256"/>
            <ac:spMk id="3" creationId="{F954A6DA-FDFD-A24D-82EA-4AA4FD04313D}"/>
          </ac:spMkLst>
        </pc:spChg>
        <pc:spChg chg="add mod">
          <ac:chgData name="vasiljmarinasofija@gmail.com" userId="03dbccf27fed4b3f" providerId="LiveId" clId="{650EE95A-A26C-4042-8C86-AAA7C4D9E305}" dt="2018-04-14T15:34:49.053" v="50" actId="208"/>
          <ac:spMkLst>
            <pc:docMk/>
            <pc:sldMk cId="2374294955" sldId="256"/>
            <ac:spMk id="4" creationId="{B40DEA00-7BF6-4541-A87D-CA8CB4ED5FEE}"/>
          </ac:spMkLst>
        </pc:spChg>
        <pc:spChg chg="add">
          <ac:chgData name="vasiljmarinasofija@gmail.com" userId="03dbccf27fed4b3f" providerId="LiveId" clId="{650EE95A-A26C-4042-8C86-AAA7C4D9E305}" dt="2018-04-14T15:35:28.177" v="52" actId="14275"/>
          <ac:spMkLst>
            <pc:docMk/>
            <pc:sldMk cId="2374294955" sldId="256"/>
            <ac:spMk id="5" creationId="{F8CD3B29-F462-B34C-B506-DFF06A757C75}"/>
          </ac:spMkLst>
        </pc:spChg>
      </pc:sldChg>
      <pc:sldChg chg="addSp delSp modSp new del">
        <pc:chgData name="vasiljmarinasofija@gmail.com" userId="03dbccf27fed4b3f" providerId="LiveId" clId="{650EE95A-A26C-4042-8C86-AAA7C4D9E305}" dt="2018-04-14T15:40:58.845" v="130" actId="2696"/>
        <pc:sldMkLst>
          <pc:docMk/>
          <pc:sldMk cId="2503411562" sldId="256"/>
        </pc:sldMkLst>
        <pc:spChg chg="mod">
          <ac:chgData name="vasiljmarinasofija@gmail.com" userId="03dbccf27fed4b3f" providerId="LiveId" clId="{650EE95A-A26C-4042-8C86-AAA7C4D9E305}" dt="2018-04-14T15:38:59.470" v="103" actId="1076"/>
          <ac:spMkLst>
            <pc:docMk/>
            <pc:sldMk cId="2503411562" sldId="256"/>
            <ac:spMk id="2" creationId="{8D38E8FE-85C8-3147-A76C-7D27E2F0B4DE}"/>
          </ac:spMkLst>
        </pc:spChg>
        <pc:spChg chg="del mod">
          <ac:chgData name="vasiljmarinasofija@gmail.com" userId="03dbccf27fed4b3f" providerId="LiveId" clId="{650EE95A-A26C-4042-8C86-AAA7C4D9E305}" dt="2018-04-14T15:40:37.722" v="126" actId="478"/>
          <ac:spMkLst>
            <pc:docMk/>
            <pc:sldMk cId="2503411562" sldId="256"/>
            <ac:spMk id="3" creationId="{708CAEFA-740A-D941-9053-C1761CB744FB}"/>
          </ac:spMkLst>
        </pc:spChg>
        <pc:spChg chg="add mod">
          <ac:chgData name="vasiljmarinasofija@gmail.com" userId="03dbccf27fed4b3f" providerId="LiveId" clId="{650EE95A-A26C-4042-8C86-AAA7C4D9E305}" dt="2018-04-14T15:40:37.722" v="126" actId="478"/>
          <ac:spMkLst>
            <pc:docMk/>
            <pc:sldMk cId="2503411562" sldId="256"/>
            <ac:spMk id="11" creationId="{2909DEE6-5DF3-5E44-B428-2EDA31050C3B}"/>
          </ac:spMkLst>
        </pc:spChg>
        <pc:graphicFrameChg chg="add">
          <ac:chgData name="vasiljmarinasofija@gmail.com" userId="03dbccf27fed4b3f" providerId="LiveId" clId="{650EE95A-A26C-4042-8C86-AAA7C4D9E305}" dt="2018-04-14T15:39:30.546" v="106" actId="3680"/>
          <ac:graphicFrameMkLst>
            <pc:docMk/>
            <pc:sldMk cId="2503411562" sldId="256"/>
            <ac:graphicFrameMk id="6" creationId="{D20B190C-7538-2F47-B219-D841D7D9A63F}"/>
          </ac:graphicFrameMkLst>
        </pc:graphicFrameChg>
        <pc:graphicFrameChg chg="add mod modGraphic">
          <ac:chgData name="vasiljmarinasofija@gmail.com" userId="03dbccf27fed4b3f" providerId="LiveId" clId="{650EE95A-A26C-4042-8C86-AAA7C4D9E305}" dt="2018-04-14T15:40:51.228" v="129" actId="2164"/>
          <ac:graphicFrameMkLst>
            <pc:docMk/>
            <pc:sldMk cId="2503411562" sldId="256"/>
            <ac:graphicFrameMk id="8" creationId="{FA05A337-A6DC-A445-BD2B-7781BC4125A4}"/>
          </ac:graphicFrameMkLst>
        </pc:graphicFrameChg>
        <pc:picChg chg="add mod">
          <ac:chgData name="vasiljmarinasofija@gmail.com" userId="03dbccf27fed4b3f" providerId="LiveId" clId="{650EE95A-A26C-4042-8C86-AAA7C4D9E305}" dt="2018-04-14T15:39:04.330" v="104" actId="1076"/>
          <ac:picMkLst>
            <pc:docMk/>
            <pc:sldMk cId="2503411562" sldId="256"/>
            <ac:picMk id="4" creationId="{3E0E2716-F1E7-AA4D-867F-E79BA96CFFF5}"/>
          </ac:picMkLst>
        </pc:picChg>
      </pc:sldChg>
      <pc:sldChg chg="addSp delSp modSp add">
        <pc:chgData name="vasiljmarinasofija@gmail.com" userId="03dbccf27fed4b3f" providerId="LiveId" clId="{650EE95A-A26C-4042-8C86-AAA7C4D9E305}" dt="2018-04-14T15:44:01.753" v="186" actId="1076"/>
        <pc:sldMkLst>
          <pc:docMk/>
          <pc:sldMk cId="2365677632" sldId="257"/>
        </pc:sldMkLst>
        <pc:spChg chg="mod">
          <ac:chgData name="vasiljmarinasofija@gmail.com" userId="03dbccf27fed4b3f" providerId="LiveId" clId="{650EE95A-A26C-4042-8C86-AAA7C4D9E305}" dt="2018-04-14T15:41:32.803" v="154" actId="20577"/>
          <ac:spMkLst>
            <pc:docMk/>
            <pc:sldMk cId="2365677632" sldId="257"/>
            <ac:spMk id="2" creationId="{D7970D92-3054-5846-8F4D-E6821B42334D}"/>
          </ac:spMkLst>
        </pc:spChg>
        <pc:spChg chg="del mod">
          <ac:chgData name="vasiljmarinasofija@gmail.com" userId="03dbccf27fed4b3f" providerId="LiveId" clId="{650EE95A-A26C-4042-8C86-AAA7C4D9E305}" dt="2018-04-14T15:43:53.772" v="185" actId="931"/>
          <ac:spMkLst>
            <pc:docMk/>
            <pc:sldMk cId="2365677632" sldId="257"/>
            <ac:spMk id="3" creationId="{D7EAF31F-69DC-D44C-B75C-49F64D7400A4}"/>
          </ac:spMkLst>
        </pc:spChg>
        <pc:picChg chg="add mod ord">
          <ac:chgData name="vasiljmarinasofija@gmail.com" userId="03dbccf27fed4b3f" providerId="LiveId" clId="{650EE95A-A26C-4042-8C86-AAA7C4D9E305}" dt="2018-04-14T15:44:01.753" v="186" actId="1076"/>
          <ac:picMkLst>
            <pc:docMk/>
            <pc:sldMk cId="2365677632" sldId="257"/>
            <ac:picMk id="4" creationId="{2DA79136-3625-AC45-8858-75F5BE3A50B8}"/>
          </ac:picMkLst>
        </pc:picChg>
      </pc:sldChg>
      <pc:sldChg chg="addSp delSp modSp add del">
        <pc:chgData name="vasiljmarinasofija@gmail.com" userId="03dbccf27fed4b3f" providerId="LiveId" clId="{650EE95A-A26C-4042-8C86-AAA7C4D9E305}" dt="2018-04-14T15:45:09.913" v="188" actId="2696"/>
        <pc:sldMkLst>
          <pc:docMk/>
          <pc:sldMk cId="3524093937" sldId="258"/>
        </pc:sldMkLst>
        <pc:spChg chg="mod">
          <ac:chgData name="vasiljmarinasofija@gmail.com" userId="03dbccf27fed4b3f" providerId="LiveId" clId="{650EE95A-A26C-4042-8C86-AAA7C4D9E305}" dt="2018-04-14T15:43:17.946" v="184" actId="20577"/>
          <ac:spMkLst>
            <pc:docMk/>
            <pc:sldMk cId="3524093937" sldId="258"/>
            <ac:spMk id="2" creationId="{D7970D92-3054-5846-8F4D-E6821B42334D}"/>
          </ac:spMkLst>
        </pc:spChg>
        <pc:spChg chg="del">
          <ac:chgData name="vasiljmarinasofija@gmail.com" userId="03dbccf27fed4b3f" providerId="LiveId" clId="{650EE95A-A26C-4042-8C86-AAA7C4D9E305}" dt="2018-04-14T15:42:45.384" v="157" actId="931"/>
          <ac:spMkLst>
            <pc:docMk/>
            <pc:sldMk cId="3524093937" sldId="258"/>
            <ac:spMk id="3" creationId="{D7EAF31F-69DC-D44C-B75C-49F64D7400A4}"/>
          </ac:spMkLst>
        </pc:spChg>
        <pc:picChg chg="add mod ord">
          <ac:chgData name="vasiljmarinasofija@gmail.com" userId="03dbccf27fed4b3f" providerId="LiveId" clId="{650EE95A-A26C-4042-8C86-AAA7C4D9E305}" dt="2018-04-14T15:42:49.407" v="158" actId="14100"/>
          <ac:picMkLst>
            <pc:docMk/>
            <pc:sldMk cId="3524093937" sldId="258"/>
            <ac:picMk id="4" creationId="{9176EE0B-F258-1A48-AC98-7136A94B8AC9}"/>
          </ac:picMkLst>
        </pc:picChg>
      </pc:sldChg>
      <pc:sldChg chg="addSp delSp modSp add">
        <pc:chgData name="vasiljmarinasofija@gmail.com" userId="03dbccf27fed4b3f" providerId="LiveId" clId="{650EE95A-A26C-4042-8C86-AAA7C4D9E305}" dt="2018-04-14T15:55:22.557" v="443" actId="14100"/>
        <pc:sldMkLst>
          <pc:docMk/>
          <pc:sldMk cId="3413966826" sldId="259"/>
        </pc:sldMkLst>
        <pc:spChg chg="mod">
          <ac:chgData name="vasiljmarinasofija@gmail.com" userId="03dbccf27fed4b3f" providerId="LiveId" clId="{650EE95A-A26C-4042-8C86-AAA7C4D9E305}" dt="2018-04-14T15:46:43.397" v="254" actId="20577"/>
          <ac:spMkLst>
            <pc:docMk/>
            <pc:sldMk cId="3413966826" sldId="259"/>
            <ac:spMk id="2" creationId="{D7970D92-3054-5846-8F4D-E6821B42334D}"/>
          </ac:spMkLst>
        </pc:spChg>
        <pc:spChg chg="mod">
          <ac:chgData name="vasiljmarinasofija@gmail.com" userId="03dbccf27fed4b3f" providerId="LiveId" clId="{650EE95A-A26C-4042-8C86-AAA7C4D9E305}" dt="2018-04-14T15:48:34.194" v="403" actId="20577"/>
          <ac:spMkLst>
            <pc:docMk/>
            <pc:sldMk cId="3413966826" sldId="259"/>
            <ac:spMk id="3" creationId="{D7EAF31F-69DC-D44C-B75C-49F64D7400A4}"/>
          </ac:spMkLst>
        </pc:spChg>
        <pc:spChg chg="add del">
          <ac:chgData name="vasiljmarinasofija@gmail.com" userId="03dbccf27fed4b3f" providerId="LiveId" clId="{650EE95A-A26C-4042-8C86-AAA7C4D9E305}" dt="2018-04-14T15:51:56.179" v="411" actId="478"/>
          <ac:spMkLst>
            <pc:docMk/>
            <pc:sldMk cId="3413966826" sldId="259"/>
            <ac:spMk id="8" creationId="{3E2672E1-89D5-B340-9EF7-CC92374A07B8}"/>
          </ac:spMkLst>
        </pc:spChg>
        <pc:graphicFrameChg chg="add del">
          <ac:chgData name="vasiljmarinasofija@gmail.com" userId="03dbccf27fed4b3f" providerId="LiveId" clId="{650EE95A-A26C-4042-8C86-AAA7C4D9E305}" dt="2018-04-14T15:52:08.329" v="413" actId="3680"/>
          <ac:graphicFrameMkLst>
            <pc:docMk/>
            <pc:sldMk cId="3413966826" sldId="259"/>
            <ac:graphicFrameMk id="9" creationId="{7F481823-1DE2-7847-AC74-FE85B9D3E3C3}"/>
          </ac:graphicFrameMkLst>
        </pc:graphicFrameChg>
        <pc:picChg chg="add mod">
          <ac:chgData name="vasiljmarinasofija@gmail.com" userId="03dbccf27fed4b3f" providerId="LiveId" clId="{650EE95A-A26C-4042-8C86-AAA7C4D9E305}" dt="2018-04-14T15:55:22.557" v="443" actId="14100"/>
          <ac:picMkLst>
            <pc:docMk/>
            <pc:sldMk cId="3413966826" sldId="259"/>
            <ac:picMk id="4" creationId="{7C81BAFA-73F2-D14C-87F6-5CBD22186F5A}"/>
          </ac:picMkLst>
        </pc:picChg>
        <pc:picChg chg="add del mod">
          <ac:chgData name="vasiljmarinasofija@gmail.com" userId="03dbccf27fed4b3f" providerId="LiveId" clId="{650EE95A-A26C-4042-8C86-AAA7C4D9E305}" dt="2018-04-14T15:50:43.187" v="407" actId="931"/>
          <ac:picMkLst>
            <pc:docMk/>
            <pc:sldMk cId="3413966826" sldId="259"/>
            <ac:picMk id="4" creationId="{8E8789CD-857D-BE4C-A725-23619AAAE179}"/>
          </ac:picMkLst>
        </pc:picChg>
        <pc:picChg chg="add del">
          <ac:chgData name="vasiljmarinasofija@gmail.com" userId="03dbccf27fed4b3f" providerId="LiveId" clId="{650EE95A-A26C-4042-8C86-AAA7C4D9E305}" dt="2018-04-14T15:51:34.890" v="409" actId="931"/>
          <ac:picMkLst>
            <pc:docMk/>
            <pc:sldMk cId="3413966826" sldId="259"/>
            <ac:picMk id="6" creationId="{88DE977A-2C1E-F14B-AEDC-AAB4D85E5762}"/>
          </ac:picMkLst>
        </pc:picChg>
      </pc:sldChg>
      <pc:sldChg chg="addSp modSp new">
        <pc:chgData name="vasiljmarinasofija@gmail.com" userId="03dbccf27fed4b3f" providerId="LiveId" clId="{650EE95A-A26C-4042-8C86-AAA7C4D9E305}" dt="2018-04-14T16:01:11.672" v="583" actId="20577"/>
        <pc:sldMkLst>
          <pc:docMk/>
          <pc:sldMk cId="92441449" sldId="260"/>
        </pc:sldMkLst>
        <pc:spChg chg="mod">
          <ac:chgData name="vasiljmarinasofija@gmail.com" userId="03dbccf27fed4b3f" providerId="LiveId" clId="{650EE95A-A26C-4042-8C86-AAA7C4D9E305}" dt="2018-04-14T15:56:04.458" v="450" actId="20577"/>
          <ac:spMkLst>
            <pc:docMk/>
            <pc:sldMk cId="92441449" sldId="260"/>
            <ac:spMk id="2" creationId="{0275B745-8BF4-6341-9F44-EDD6022ADD27}"/>
          </ac:spMkLst>
        </pc:spChg>
        <pc:spChg chg="mod">
          <ac:chgData name="vasiljmarinasofija@gmail.com" userId="03dbccf27fed4b3f" providerId="LiveId" clId="{650EE95A-A26C-4042-8C86-AAA7C4D9E305}" dt="2018-04-14T16:01:11.672" v="583" actId="20577"/>
          <ac:spMkLst>
            <pc:docMk/>
            <pc:sldMk cId="92441449" sldId="260"/>
            <ac:spMk id="3" creationId="{20E27FCA-B6E3-9240-B8B2-2D61262098C1}"/>
          </ac:spMkLst>
        </pc:spChg>
        <pc:picChg chg="add mod">
          <ac:chgData name="vasiljmarinasofija@gmail.com" userId="03dbccf27fed4b3f" providerId="LiveId" clId="{650EE95A-A26C-4042-8C86-AAA7C4D9E305}" dt="2018-04-14T16:00:27.799" v="553" actId="1076"/>
          <ac:picMkLst>
            <pc:docMk/>
            <pc:sldMk cId="92441449" sldId="260"/>
            <ac:picMk id="4" creationId="{F9C9C2D5-B0BD-C14E-9D22-67D0D30D9B8D}"/>
          </ac:picMkLst>
        </pc:picChg>
      </pc:sldChg>
      <pc:sldChg chg="addSp modSp new">
        <pc:chgData name="vasiljmarinasofija@gmail.com" userId="03dbccf27fed4b3f" providerId="LiveId" clId="{650EE95A-A26C-4042-8C86-AAA7C4D9E305}" dt="2018-04-14T16:04:24.278" v="668" actId="14100"/>
        <pc:sldMkLst>
          <pc:docMk/>
          <pc:sldMk cId="1797659367" sldId="261"/>
        </pc:sldMkLst>
        <pc:spChg chg="mod">
          <ac:chgData name="vasiljmarinasofija@gmail.com" userId="03dbccf27fed4b3f" providerId="LiveId" clId="{650EE95A-A26C-4042-8C86-AAA7C4D9E305}" dt="2018-04-14T16:02:03.135" v="593" actId="20577"/>
          <ac:spMkLst>
            <pc:docMk/>
            <pc:sldMk cId="1797659367" sldId="261"/>
            <ac:spMk id="2" creationId="{2F8E38ED-68AD-CA49-A794-3DFA15AE8E43}"/>
          </ac:spMkLst>
        </pc:spChg>
        <pc:spChg chg="mod">
          <ac:chgData name="vasiljmarinasofija@gmail.com" userId="03dbccf27fed4b3f" providerId="LiveId" clId="{650EE95A-A26C-4042-8C86-AAA7C4D9E305}" dt="2018-04-14T16:03:25.708" v="660" actId="20577"/>
          <ac:spMkLst>
            <pc:docMk/>
            <pc:sldMk cId="1797659367" sldId="261"/>
            <ac:spMk id="3" creationId="{8F685889-3C3C-3C41-B240-8F23B3C9D299}"/>
          </ac:spMkLst>
        </pc:spChg>
        <pc:picChg chg="add mod">
          <ac:chgData name="vasiljmarinasofija@gmail.com" userId="03dbccf27fed4b3f" providerId="LiveId" clId="{650EE95A-A26C-4042-8C86-AAA7C4D9E305}" dt="2018-04-14T16:04:24.278" v="668" actId="14100"/>
          <ac:picMkLst>
            <pc:docMk/>
            <pc:sldMk cId="1797659367" sldId="261"/>
            <ac:picMk id="4" creationId="{4B055655-EEE8-8148-B904-8EA634B39C98}"/>
          </ac:picMkLst>
        </pc:picChg>
      </pc:sldChg>
      <pc:sldChg chg="addSp modSp new">
        <pc:chgData name="vasiljmarinasofija@gmail.com" userId="03dbccf27fed4b3f" providerId="LiveId" clId="{650EE95A-A26C-4042-8C86-AAA7C4D9E305}" dt="2018-04-14T16:07:53.858" v="788" actId="14100"/>
        <pc:sldMkLst>
          <pc:docMk/>
          <pc:sldMk cId="4242877313" sldId="262"/>
        </pc:sldMkLst>
        <pc:spChg chg="mod">
          <ac:chgData name="vasiljmarinasofija@gmail.com" userId="03dbccf27fed4b3f" providerId="LiveId" clId="{650EE95A-A26C-4042-8C86-AAA7C4D9E305}" dt="2018-04-14T16:05:01.139" v="676" actId="20577"/>
          <ac:spMkLst>
            <pc:docMk/>
            <pc:sldMk cId="4242877313" sldId="262"/>
            <ac:spMk id="2" creationId="{C939CE4E-2269-8642-B047-432483367F92}"/>
          </ac:spMkLst>
        </pc:spChg>
        <pc:spChg chg="mod">
          <ac:chgData name="vasiljmarinasofija@gmail.com" userId="03dbccf27fed4b3f" providerId="LiveId" clId="{650EE95A-A26C-4042-8C86-AAA7C4D9E305}" dt="2018-04-14T16:07:05.280" v="784" actId="20577"/>
          <ac:spMkLst>
            <pc:docMk/>
            <pc:sldMk cId="4242877313" sldId="262"/>
            <ac:spMk id="3" creationId="{7BAEE34F-BD01-0F4F-B785-D62B8D8BC85F}"/>
          </ac:spMkLst>
        </pc:spChg>
        <pc:picChg chg="add mod">
          <ac:chgData name="vasiljmarinasofija@gmail.com" userId="03dbccf27fed4b3f" providerId="LiveId" clId="{650EE95A-A26C-4042-8C86-AAA7C4D9E305}" dt="2018-04-14T16:07:53.858" v="788" actId="14100"/>
          <ac:picMkLst>
            <pc:docMk/>
            <pc:sldMk cId="4242877313" sldId="262"/>
            <ac:picMk id="4" creationId="{903EDA97-4C16-554D-AC72-F3FEE1E91370}"/>
          </ac:picMkLst>
        </pc:picChg>
      </pc:sldChg>
      <pc:sldChg chg="addSp modSp new">
        <pc:chgData name="vasiljmarinasofija@gmail.com" userId="03dbccf27fed4b3f" providerId="LiveId" clId="{650EE95A-A26C-4042-8C86-AAA7C4D9E305}" dt="2018-04-14T16:12:20.223" v="998" actId="14100"/>
        <pc:sldMkLst>
          <pc:docMk/>
          <pc:sldMk cId="3773201645" sldId="263"/>
        </pc:sldMkLst>
        <pc:spChg chg="mod">
          <ac:chgData name="vasiljmarinasofija@gmail.com" userId="03dbccf27fed4b3f" providerId="LiveId" clId="{650EE95A-A26C-4042-8C86-AAA7C4D9E305}" dt="2018-04-14T16:08:53.125" v="796" actId="20577"/>
          <ac:spMkLst>
            <pc:docMk/>
            <pc:sldMk cId="3773201645" sldId="263"/>
            <ac:spMk id="2" creationId="{891D081F-1DB3-B54F-918B-E7F6CF966819}"/>
          </ac:spMkLst>
        </pc:spChg>
        <pc:spChg chg="mod">
          <ac:chgData name="vasiljmarinasofija@gmail.com" userId="03dbccf27fed4b3f" providerId="LiveId" clId="{650EE95A-A26C-4042-8C86-AAA7C4D9E305}" dt="2018-04-14T16:11:45.028" v="993" actId="20577"/>
          <ac:spMkLst>
            <pc:docMk/>
            <pc:sldMk cId="3773201645" sldId="263"/>
            <ac:spMk id="3" creationId="{4BF463B2-243A-874D-BFF7-DB94EE482E22}"/>
          </ac:spMkLst>
        </pc:spChg>
        <pc:picChg chg="add mod">
          <ac:chgData name="vasiljmarinasofija@gmail.com" userId="03dbccf27fed4b3f" providerId="LiveId" clId="{650EE95A-A26C-4042-8C86-AAA7C4D9E305}" dt="2018-04-14T16:12:20.223" v="998" actId="14100"/>
          <ac:picMkLst>
            <pc:docMk/>
            <pc:sldMk cId="3773201645" sldId="263"/>
            <ac:picMk id="4" creationId="{EFA3C386-4527-5B4A-A5DC-4BC6477940D6}"/>
          </ac:picMkLst>
        </pc:picChg>
      </pc:sldChg>
      <pc:sldChg chg="addSp modSp new">
        <pc:chgData name="vasiljmarinasofija@gmail.com" userId="03dbccf27fed4b3f" providerId="LiveId" clId="{650EE95A-A26C-4042-8C86-AAA7C4D9E305}" dt="2018-04-14T16:16:25.097" v="1079" actId="14100"/>
        <pc:sldMkLst>
          <pc:docMk/>
          <pc:sldMk cId="1668945089" sldId="264"/>
        </pc:sldMkLst>
        <pc:spChg chg="mod">
          <ac:chgData name="vasiljmarinasofija@gmail.com" userId="03dbccf27fed4b3f" providerId="LiveId" clId="{650EE95A-A26C-4042-8C86-AAA7C4D9E305}" dt="2018-04-14T16:13:25.163" v="1011" actId="20577"/>
          <ac:spMkLst>
            <pc:docMk/>
            <pc:sldMk cId="1668945089" sldId="264"/>
            <ac:spMk id="2" creationId="{CDD84F6A-0EAC-D944-93D3-8491E8732C7B}"/>
          </ac:spMkLst>
        </pc:spChg>
        <pc:spChg chg="mod">
          <ac:chgData name="vasiljmarinasofija@gmail.com" userId="03dbccf27fed4b3f" providerId="LiveId" clId="{650EE95A-A26C-4042-8C86-AAA7C4D9E305}" dt="2018-04-14T16:14:44.854" v="1070" actId="20577"/>
          <ac:spMkLst>
            <pc:docMk/>
            <pc:sldMk cId="1668945089" sldId="264"/>
            <ac:spMk id="3" creationId="{1FEB45BB-B623-FB42-8759-5B1E9B5146CA}"/>
          </ac:spMkLst>
        </pc:spChg>
        <pc:picChg chg="add mod">
          <ac:chgData name="vasiljmarinasofija@gmail.com" userId="03dbccf27fed4b3f" providerId="LiveId" clId="{650EE95A-A26C-4042-8C86-AAA7C4D9E305}" dt="2018-04-14T16:16:25.097" v="1079" actId="14100"/>
          <ac:picMkLst>
            <pc:docMk/>
            <pc:sldMk cId="1668945089" sldId="264"/>
            <ac:picMk id="4" creationId="{24026DBC-8781-0D47-8C1A-42B1EEDDBD79}"/>
          </ac:picMkLst>
        </pc:picChg>
      </pc:sldChg>
      <pc:sldChg chg="addSp modSp new">
        <pc:chgData name="vasiljmarinasofija@gmail.com" userId="03dbccf27fed4b3f" providerId="LiveId" clId="{650EE95A-A26C-4042-8C86-AAA7C4D9E305}" dt="2018-04-14T16:18:24.022" v="1155" actId="14100"/>
        <pc:sldMkLst>
          <pc:docMk/>
          <pc:sldMk cId="3858584745" sldId="265"/>
        </pc:sldMkLst>
        <pc:spChg chg="mod">
          <ac:chgData name="vasiljmarinasofija@gmail.com" userId="03dbccf27fed4b3f" providerId="LiveId" clId="{650EE95A-A26C-4042-8C86-AAA7C4D9E305}" dt="2018-04-14T16:16:55.915" v="1087" actId="20577"/>
          <ac:spMkLst>
            <pc:docMk/>
            <pc:sldMk cId="3858584745" sldId="265"/>
            <ac:spMk id="2" creationId="{33D149E5-CA2A-D341-9DB1-80EB682AB18F}"/>
          </ac:spMkLst>
        </pc:spChg>
        <pc:spChg chg="mod">
          <ac:chgData name="vasiljmarinasofija@gmail.com" userId="03dbccf27fed4b3f" providerId="LiveId" clId="{650EE95A-A26C-4042-8C86-AAA7C4D9E305}" dt="2018-04-14T16:17:57.096" v="1151" actId="20577"/>
          <ac:spMkLst>
            <pc:docMk/>
            <pc:sldMk cId="3858584745" sldId="265"/>
            <ac:spMk id="3" creationId="{B4018A1D-BA59-A44B-BD31-7275BB99593C}"/>
          </ac:spMkLst>
        </pc:spChg>
        <pc:picChg chg="add mod">
          <ac:chgData name="vasiljmarinasofija@gmail.com" userId="03dbccf27fed4b3f" providerId="LiveId" clId="{650EE95A-A26C-4042-8C86-AAA7C4D9E305}" dt="2018-04-14T16:18:24.022" v="1155" actId="14100"/>
          <ac:picMkLst>
            <pc:docMk/>
            <pc:sldMk cId="3858584745" sldId="265"/>
            <ac:picMk id="4" creationId="{F99DDAE9-1622-D447-AD1E-469104450AFC}"/>
          </ac:picMkLst>
        </pc:picChg>
      </pc:sldChg>
      <pc:sldChg chg="addSp modSp new">
        <pc:chgData name="vasiljmarinasofija@gmail.com" userId="03dbccf27fed4b3f" providerId="LiveId" clId="{650EE95A-A26C-4042-8C86-AAA7C4D9E305}" dt="2018-04-14T16:22:55.933" v="1268" actId="14100"/>
        <pc:sldMkLst>
          <pc:docMk/>
          <pc:sldMk cId="2276244338" sldId="266"/>
        </pc:sldMkLst>
        <pc:spChg chg="mod">
          <ac:chgData name="vasiljmarinasofija@gmail.com" userId="03dbccf27fed4b3f" providerId="LiveId" clId="{650EE95A-A26C-4042-8C86-AAA7C4D9E305}" dt="2018-04-14T16:20:02.007" v="1167" actId="20577"/>
          <ac:spMkLst>
            <pc:docMk/>
            <pc:sldMk cId="2276244338" sldId="266"/>
            <ac:spMk id="2" creationId="{2AFB7284-1BA8-1040-8B1F-B1F8C9BB2008}"/>
          </ac:spMkLst>
        </pc:spChg>
        <pc:spChg chg="mod">
          <ac:chgData name="vasiljmarinasofija@gmail.com" userId="03dbccf27fed4b3f" providerId="LiveId" clId="{650EE95A-A26C-4042-8C86-AAA7C4D9E305}" dt="2018-04-14T16:22:00.710" v="1262" actId="20577"/>
          <ac:spMkLst>
            <pc:docMk/>
            <pc:sldMk cId="2276244338" sldId="266"/>
            <ac:spMk id="3" creationId="{3A4FF9A4-B156-964D-9302-D969D4EDC854}"/>
          </ac:spMkLst>
        </pc:spChg>
        <pc:picChg chg="add mod">
          <ac:chgData name="vasiljmarinasofija@gmail.com" userId="03dbccf27fed4b3f" providerId="LiveId" clId="{650EE95A-A26C-4042-8C86-AAA7C4D9E305}" dt="2018-04-14T16:22:55.933" v="1268" actId="14100"/>
          <ac:picMkLst>
            <pc:docMk/>
            <pc:sldMk cId="2276244338" sldId="266"/>
            <ac:picMk id="4" creationId="{92874722-9954-814F-B805-0248EC35074C}"/>
          </ac:picMkLst>
        </pc:picChg>
      </pc:sldChg>
      <pc:sldChg chg="addSp modSp new">
        <pc:chgData name="vasiljmarinasofija@gmail.com" userId="03dbccf27fed4b3f" providerId="LiveId" clId="{650EE95A-A26C-4042-8C86-AAA7C4D9E305}" dt="2018-04-14T16:26:01.775" v="1396" actId="14100"/>
        <pc:sldMkLst>
          <pc:docMk/>
          <pc:sldMk cId="2897922860" sldId="267"/>
        </pc:sldMkLst>
        <pc:spChg chg="mod">
          <ac:chgData name="vasiljmarinasofija@gmail.com" userId="03dbccf27fed4b3f" providerId="LiveId" clId="{650EE95A-A26C-4042-8C86-AAA7C4D9E305}" dt="2018-04-14T16:23:39.057" v="1278" actId="20577"/>
          <ac:spMkLst>
            <pc:docMk/>
            <pc:sldMk cId="2897922860" sldId="267"/>
            <ac:spMk id="2" creationId="{D46C82BA-B8CF-0047-8B70-E628836D9C84}"/>
          </ac:spMkLst>
        </pc:spChg>
        <pc:spChg chg="mod">
          <ac:chgData name="vasiljmarinasofija@gmail.com" userId="03dbccf27fed4b3f" providerId="LiveId" clId="{650EE95A-A26C-4042-8C86-AAA7C4D9E305}" dt="2018-04-14T16:25:23.326" v="1391" actId="20577"/>
          <ac:spMkLst>
            <pc:docMk/>
            <pc:sldMk cId="2897922860" sldId="267"/>
            <ac:spMk id="3" creationId="{BDF9D33A-0F2E-E149-841D-25444DA4D0BB}"/>
          </ac:spMkLst>
        </pc:spChg>
        <pc:picChg chg="add mod">
          <ac:chgData name="vasiljmarinasofija@gmail.com" userId="03dbccf27fed4b3f" providerId="LiveId" clId="{650EE95A-A26C-4042-8C86-AAA7C4D9E305}" dt="2018-04-14T16:26:01.775" v="1396" actId="14100"/>
          <ac:picMkLst>
            <pc:docMk/>
            <pc:sldMk cId="2897922860" sldId="267"/>
            <ac:picMk id="4" creationId="{286952A5-AD6B-274D-9CA3-B26EC9F8BF55}"/>
          </ac:picMkLst>
        </pc:picChg>
      </pc:sldChg>
      <pc:sldChg chg="new del">
        <pc:chgData name="vasiljmarinasofija@gmail.com" userId="03dbccf27fed4b3f" providerId="LiveId" clId="{650EE95A-A26C-4042-8C86-AAA7C4D9E305}" dt="2018-04-14T16:23:20.690" v="1271" actId="2696"/>
        <pc:sldMkLst>
          <pc:docMk/>
          <pc:sldMk cId="454252324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58D1-9A86-B14F-99D6-203B31EF19B7}" type="datetimeFigureOut">
              <a:rPr lang="sr-Latn-RS" smtClean="0"/>
              <a:t>22.4.2018.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75B-B842-164B-A06F-1DEB421047F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9468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58D1-9A86-B14F-99D6-203B31EF19B7}" type="datetimeFigureOut">
              <a:rPr lang="sr-Latn-RS" smtClean="0"/>
              <a:t>22.4.2018.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75B-B842-164B-A06F-1DEB421047F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0656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58D1-9A86-B14F-99D6-203B31EF19B7}" type="datetimeFigureOut">
              <a:rPr lang="sr-Latn-RS" smtClean="0"/>
              <a:t>22.4.2018.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75B-B842-164B-A06F-1DEB421047F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26587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58D1-9A86-B14F-99D6-203B31EF19B7}" type="datetimeFigureOut">
              <a:rPr lang="sr-Latn-RS" smtClean="0"/>
              <a:t>22.4.2018.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75B-B842-164B-A06F-1DEB421047F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829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58D1-9A86-B14F-99D6-203B31EF19B7}" type="datetimeFigureOut">
              <a:rPr lang="sr-Latn-RS" smtClean="0"/>
              <a:t>22.4.2018.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75B-B842-164B-A06F-1DEB421047F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7508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58D1-9A86-B14F-99D6-203B31EF19B7}" type="datetimeFigureOut">
              <a:rPr lang="sr-Latn-RS" smtClean="0"/>
              <a:t>22.4.2018.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75B-B842-164B-A06F-1DEB421047F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801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58D1-9A86-B14F-99D6-203B31EF19B7}" type="datetimeFigureOut">
              <a:rPr lang="sr-Latn-RS" smtClean="0"/>
              <a:t>22.4.2018.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75B-B842-164B-A06F-1DEB421047F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2567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58D1-9A86-B14F-99D6-203B31EF19B7}" type="datetimeFigureOut">
              <a:rPr lang="sr-Latn-RS" smtClean="0"/>
              <a:t>22.4.2018.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75B-B842-164B-A06F-1DEB421047F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6322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58D1-9A86-B14F-99D6-203B31EF19B7}" type="datetimeFigureOut">
              <a:rPr lang="sr-Latn-RS" smtClean="0"/>
              <a:t>22.4.2018.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75B-B842-164B-A06F-1DEB421047F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550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58D1-9A86-B14F-99D6-203B31EF19B7}" type="datetimeFigureOut">
              <a:rPr lang="sr-Latn-RS" smtClean="0"/>
              <a:t>22.4.2018.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75B-B842-164B-A06F-1DEB421047F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8709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58D1-9A86-B14F-99D6-203B31EF19B7}" type="datetimeFigureOut">
              <a:rPr lang="sr-Latn-RS" smtClean="0"/>
              <a:t>22.4.2018.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75B-B842-164B-A06F-1DEB421047F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813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58D1-9A86-B14F-99D6-203B31EF19B7}" type="datetimeFigureOut">
              <a:rPr lang="sr-Latn-RS" smtClean="0"/>
              <a:t>22.4.2018.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75B-B842-164B-A06F-1DEB421047F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700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58D1-9A86-B14F-99D6-203B31EF19B7}" type="datetimeFigureOut">
              <a:rPr lang="sr-Latn-RS" smtClean="0"/>
              <a:t>22.4.2018.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775B-B842-164B-A06F-1DEB421047F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651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706758D1-9A86-B14F-99D6-203B31EF19B7}" type="datetimeFigureOut">
              <a:rPr lang="sr-Latn-RS" smtClean="0"/>
              <a:t>22.4.2018.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A78775B-B842-164B-A06F-1DEB421047F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877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06758D1-9A86-B14F-99D6-203B31EF19B7}" type="datetimeFigureOut">
              <a:rPr lang="sr-Latn-RS" smtClean="0"/>
              <a:t>22.4.2018.</a:t>
            </a:fld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A78775B-B842-164B-A06F-1DEB421047F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6149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008" y="495243"/>
            <a:ext cx="7107872" cy="1007918"/>
          </a:xfrm>
        </p:spPr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KLIJANJE SJEMENKE GRAHA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SOFIA VASILJ 5A O.Š.A. STEPINCA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DA79136-3625-AC45-8858-75F5BE3A5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48" y="2222287"/>
            <a:ext cx="4351338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86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6C82BA-B8CF-0047-8B70-E628836D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7030A0"/>
                </a:solidFill>
              </a:rPr>
              <a:t>30 DAN</a:t>
            </a:r>
            <a:endParaRPr lang="sr-Latn-RS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F9D33A-0F2E-E149-841D-25444DA4D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6005168" cy="3636511"/>
          </a:xfrm>
        </p:spPr>
        <p:txBody>
          <a:bodyPr/>
          <a:lstStyle/>
          <a:p>
            <a:r>
              <a:rPr lang="hr-HR" dirty="0"/>
              <a:t>Biljka raste iz dana u dan</a:t>
            </a:r>
          </a:p>
          <a:p>
            <a:r>
              <a:rPr lang="hr-HR" dirty="0"/>
              <a:t>Uskoro će cvasti, imati plodove, dati sjeme i tek onda završiti svoj životni ciklus</a:t>
            </a:r>
          </a:p>
          <a:p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86952A5-AD6B-274D-9CA3-B26EC9F8B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98" y="2222287"/>
            <a:ext cx="4000500" cy="4328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92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970D92-3054-5846-8F4D-E6821B42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7030A0"/>
                </a:solidFill>
              </a:rPr>
              <a:t>DAN 2</a:t>
            </a:r>
            <a:endParaRPr lang="sr-Latn-RS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EAF31F-69DC-D44C-B75C-49F64D740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6660261" cy="2336065"/>
          </a:xfrm>
        </p:spPr>
        <p:txBody>
          <a:bodyPr/>
          <a:lstStyle/>
          <a:p>
            <a:r>
              <a:rPr lang="hr-HR" dirty="0"/>
              <a:t>Sjemenka graha je nabubrila u staklenci uz pomoć vlažnog ubrusa</a:t>
            </a:r>
          </a:p>
          <a:p>
            <a:r>
              <a:rPr lang="hr-HR" dirty="0"/>
              <a:t>Uz povoljne vanjske i unutrasnje uvjete počela je i klijati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C81BAFA-73F2-D14C-87F6-5CBD22186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08" y="2222287"/>
            <a:ext cx="3341390" cy="4369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9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75B745-8BF4-6341-9F44-EDD6022A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7030A0"/>
                </a:solidFill>
              </a:rPr>
              <a:t>DAN 8</a:t>
            </a:r>
            <a:endParaRPr lang="sr-Latn-RS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E27FCA-B6E3-9240-B8B2-2D6126209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Sjemenke graha su presađene u teglicu sa zemljom</a:t>
            </a:r>
          </a:p>
          <a:p>
            <a:r>
              <a:rPr lang="hr-HR" dirty="0"/>
              <a:t>Svaki dan se pazi da imaju dovoljno vlage i sunca</a:t>
            </a:r>
          </a:p>
          <a:p>
            <a:r>
              <a:rPr lang="hr-HR" dirty="0"/>
              <a:t>Biljka polako izlazi iz zemlje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9C9C2D5-B0BD-C14E-9D22-67D0D30D9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09" y="2222287"/>
            <a:ext cx="2656977" cy="4361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4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8E38ED-68AD-CA49-A794-3DFA15AE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7030A0"/>
                </a:solidFill>
              </a:rPr>
              <a:t>10 DAN</a:t>
            </a:r>
            <a:endParaRPr lang="sr-Latn-RS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685889-3C3C-3C41-B240-8F23B3C9D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Biljka je proklijala</a:t>
            </a:r>
          </a:p>
          <a:p>
            <a:r>
              <a:rPr lang="hr-HR"/>
              <a:t>Zrna su se polako oslobodila sjemene lupine</a:t>
            </a:r>
          </a:p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B055655-EEE8-8148-B904-8EA634B39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51" y="2222287"/>
            <a:ext cx="3509635" cy="4326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65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39CE4E-2269-8642-B047-43248336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7030A0"/>
                </a:solidFill>
              </a:rPr>
              <a:t>12 DAN</a:t>
            </a:r>
            <a:endParaRPr lang="sr-Latn-RS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AEE34F-BD01-0F4F-B785-D62B8D8BC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0076" cy="3636511"/>
          </a:xfrm>
        </p:spPr>
        <p:txBody>
          <a:bodyPr/>
          <a:lstStyle/>
          <a:p>
            <a:r>
              <a:rPr lang="hr-HR" dirty="0"/>
              <a:t>Kad su sjemene lupine otpale,pojavile su se blijedozelene supke izmedu kojih se skrivaju mladi listići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03EDA97-4C16-554D-AC72-F3FEE1E91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86" y="2222287"/>
            <a:ext cx="3833812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87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1D081F-1DB3-B54F-918B-E7F6CF96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7030A0"/>
                </a:solidFill>
              </a:rPr>
              <a:t>14 DAN</a:t>
            </a:r>
            <a:endParaRPr lang="sr-Latn-RS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F463B2-243A-874D-BFF7-DB94EE482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Stabljika se podiže</a:t>
            </a:r>
          </a:p>
          <a:p>
            <a:r>
              <a:rPr lang="hr-HR" dirty="0"/>
              <a:t>Supke su se otvorile a listići uspravili</a:t>
            </a:r>
          </a:p>
          <a:p>
            <a:r>
              <a:rPr lang="hr-HR" dirty="0"/>
              <a:t>Svakim danom ih je sve više</a:t>
            </a:r>
          </a:p>
          <a:p>
            <a:r>
              <a:rPr lang="hr-HR" dirty="0"/>
              <a:t>Klijanje je završeno</a:t>
            </a:r>
          </a:p>
          <a:p>
            <a:r>
              <a:rPr lang="hr-HR" dirty="0"/>
              <a:t>Biljka se počinje hraniti sama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EFA3C386-4527-5B4A-A5DC-4BC647794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06" y="2222286"/>
            <a:ext cx="3940592" cy="4383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20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D84F6A-0EAC-D944-93D3-8491E873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7030A0"/>
                </a:solidFill>
              </a:rPr>
              <a:t>18 DAN</a:t>
            </a:r>
            <a:endParaRPr lang="sr-Latn-RS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EB45BB-B623-FB42-8759-5B1E9B514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Mlada biljka raste</a:t>
            </a:r>
          </a:p>
          <a:p>
            <a:r>
              <a:rPr lang="hr-HR" dirty="0"/>
              <a:t>Supke postaju sve manje i smežurane su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4026DBC-8781-0D47-8C1A-42B1EEDDB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96" y="2222287"/>
            <a:ext cx="3498490" cy="4396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94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D149E5-CA2A-D341-9DB1-80EB682A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7030A0"/>
                </a:solidFill>
              </a:rPr>
              <a:t>23 DAN</a:t>
            </a:r>
            <a:endParaRPr lang="sr-Latn-RS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018A1D-BA59-A44B-BD31-7275BB995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Biljka i dalje raste i okreće se prema suncu</a:t>
            </a:r>
          </a:p>
          <a:p>
            <a:r>
              <a:rPr lang="hr-HR" dirty="0"/>
              <a:t>Supke su se osušile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99DDAE9-1622-D447-AD1E-469104450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11" y="2222287"/>
            <a:ext cx="3686175" cy="4391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58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FB7284-1BA8-1040-8B1F-B1F8C9BB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7030A0"/>
                </a:solidFill>
              </a:rPr>
              <a:t>28 DAN</a:t>
            </a:r>
            <a:endParaRPr lang="sr-Latn-RS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4FF9A4-B156-964D-9302-D969D4EDC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Sve supke su otpale</a:t>
            </a:r>
          </a:p>
          <a:p>
            <a:r>
              <a:rPr lang="hr-HR"/>
              <a:t>Biljke graha su razvile prekrasne zelene listove</a:t>
            </a:r>
          </a:p>
          <a:p>
            <a:r>
              <a:rPr lang="hr-HR"/>
              <a:t>Visina biljke je 15 cm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2874722-9954-814F-B805-0248EC350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9655" y="2222287"/>
            <a:ext cx="3512343" cy="4380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6244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82</TotalTime>
  <Words>186</Words>
  <Application>Microsoft Office PowerPoint</Application>
  <PresentationFormat>Široki zaslon</PresentationFormat>
  <Paragraphs>33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Quotable</vt:lpstr>
      <vt:lpstr>KLIJANJE SJEMENKE GRAHA</vt:lpstr>
      <vt:lpstr>DAN 2</vt:lpstr>
      <vt:lpstr>DAN 8</vt:lpstr>
      <vt:lpstr>10 DAN</vt:lpstr>
      <vt:lpstr>12 DAN</vt:lpstr>
      <vt:lpstr>14 DAN</vt:lpstr>
      <vt:lpstr>18 DAN</vt:lpstr>
      <vt:lpstr>23 DAN</vt:lpstr>
      <vt:lpstr>28 DAN</vt:lpstr>
      <vt:lpstr>30 DAN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KLIJANJE I RAST SJEMENKE GRAHA</dc:title>
  <dc:creator>Martina Unkovic</dc:creator>
  <cp:lastModifiedBy>Vasilj</cp:lastModifiedBy>
  <cp:revision>9</cp:revision>
  <dcterms:modified xsi:type="dcterms:W3CDTF">2018-04-22T13:46:33Z</dcterms:modified>
</cp:coreProperties>
</file>