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C1410-65E3-4111-83E5-7E8D7F73BE0B}" type="datetimeFigureOut">
              <a:rPr lang="hr-HR" smtClean="0"/>
              <a:t>1.5.2018.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AA2E8-123D-4F30-966B-B3D9578166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41544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C1410-65E3-4111-83E5-7E8D7F73BE0B}" type="datetimeFigureOut">
              <a:rPr lang="hr-HR" smtClean="0"/>
              <a:t>1.5.2018.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AA2E8-123D-4F30-966B-B3D9578166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60305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C1410-65E3-4111-83E5-7E8D7F73BE0B}" type="datetimeFigureOut">
              <a:rPr lang="hr-HR" smtClean="0"/>
              <a:t>1.5.2018.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AA2E8-123D-4F30-966B-B3D9578166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50361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C1410-65E3-4111-83E5-7E8D7F73BE0B}" type="datetimeFigureOut">
              <a:rPr lang="hr-HR" smtClean="0"/>
              <a:t>1.5.2018.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AA2E8-123D-4F30-966B-B3D9578166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61844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C1410-65E3-4111-83E5-7E8D7F73BE0B}" type="datetimeFigureOut">
              <a:rPr lang="hr-HR" smtClean="0"/>
              <a:t>1.5.2018.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AA2E8-123D-4F30-966B-B3D9578166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28090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C1410-65E3-4111-83E5-7E8D7F73BE0B}" type="datetimeFigureOut">
              <a:rPr lang="hr-HR" smtClean="0"/>
              <a:t>1.5.2018.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AA2E8-123D-4F30-966B-B3D9578166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93673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C1410-65E3-4111-83E5-7E8D7F73BE0B}" type="datetimeFigureOut">
              <a:rPr lang="hr-HR" smtClean="0"/>
              <a:t>1.5.2018.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AA2E8-123D-4F30-966B-B3D9578166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65592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C1410-65E3-4111-83E5-7E8D7F73BE0B}" type="datetimeFigureOut">
              <a:rPr lang="hr-HR" smtClean="0"/>
              <a:t>1.5.2018.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AA2E8-123D-4F30-966B-B3D9578166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4013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C1410-65E3-4111-83E5-7E8D7F73BE0B}" type="datetimeFigureOut">
              <a:rPr lang="hr-HR" smtClean="0"/>
              <a:t>1.5.2018.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AA2E8-123D-4F30-966B-B3D9578166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52436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C1410-65E3-4111-83E5-7E8D7F73BE0B}" type="datetimeFigureOut">
              <a:rPr lang="hr-HR" smtClean="0"/>
              <a:t>1.5.2018.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AA2E8-123D-4F30-966B-B3D9578166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74903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C1410-65E3-4111-83E5-7E8D7F73BE0B}" type="datetimeFigureOut">
              <a:rPr lang="hr-HR" smtClean="0"/>
              <a:t>1.5.2018.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AA2E8-123D-4F30-966B-B3D9578166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44789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C1410-65E3-4111-83E5-7E8D7F73BE0B}" type="datetimeFigureOut">
              <a:rPr lang="hr-HR" smtClean="0"/>
              <a:t>1.5.2018.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AA2E8-123D-4F30-966B-B3D9578166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13606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Razred: 4. a</a:t>
            </a:r>
          </a:p>
          <a:p>
            <a:pPr marL="0" indent="0">
              <a:buNone/>
            </a:pPr>
            <a:r>
              <a:rPr lang="hr-HR"/>
              <a:t>Autor prezentacije: učiteljica Ankica </a:t>
            </a:r>
            <a:r>
              <a:rPr lang="hr-HR" dirty="0"/>
              <a:t>Ježabek</a:t>
            </a:r>
          </a:p>
        </p:txBody>
      </p:sp>
    </p:spTree>
    <p:extLst>
      <p:ext uri="{BB962C8B-B14F-4D97-AF65-F5344CB8AC3E}">
        <p14:creationId xmlns:p14="http://schemas.microsoft.com/office/powerpoint/2010/main" val="2656123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88641"/>
            <a:ext cx="7772400" cy="1008112"/>
          </a:xfrm>
        </p:spPr>
        <p:txBody>
          <a:bodyPr/>
          <a:lstStyle/>
          <a:p>
            <a:r>
              <a:rPr lang="hr-HR" dirty="0"/>
              <a:t>Neven, od pupoljka do cvijeta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196752"/>
            <a:ext cx="6067219" cy="552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678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hr-HR" dirty="0"/>
              <a:t>Dijelovi biljke cvjetnjače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790840"/>
            <a:ext cx="4104456" cy="6016669"/>
          </a:xfrm>
        </p:spPr>
      </p:pic>
    </p:spTree>
    <p:extLst>
      <p:ext uri="{BB962C8B-B14F-4D97-AF65-F5344CB8AC3E}">
        <p14:creationId xmlns:p14="http://schemas.microsoft.com/office/powerpoint/2010/main" val="4233405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hr-HR" dirty="0"/>
              <a:t>Donji dio cvijeta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690829"/>
            <a:ext cx="4104456" cy="6004811"/>
          </a:xfrm>
        </p:spPr>
      </p:pic>
    </p:spTree>
    <p:extLst>
      <p:ext uri="{BB962C8B-B14F-4D97-AF65-F5344CB8AC3E}">
        <p14:creationId xmlns:p14="http://schemas.microsoft.com/office/powerpoint/2010/main" val="1404596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Gornji dio cvijeta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2057746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hr-HR" dirty="0"/>
              <a:t>Ocvali cvijet, nastanak sjemenki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857761"/>
            <a:ext cx="4680520" cy="5919769"/>
          </a:xfrm>
        </p:spPr>
      </p:pic>
    </p:spTree>
    <p:extLst>
      <p:ext uri="{BB962C8B-B14F-4D97-AF65-F5344CB8AC3E}">
        <p14:creationId xmlns:p14="http://schemas.microsoft.com/office/powerpoint/2010/main" val="2403785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hr-HR" dirty="0"/>
              <a:t>Nastajanje novog pupa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913139"/>
            <a:ext cx="4608512" cy="5900085"/>
          </a:xfrm>
        </p:spPr>
      </p:pic>
    </p:spTree>
    <p:extLst>
      <p:ext uri="{BB962C8B-B14F-4D97-AF65-F5344CB8AC3E}">
        <p14:creationId xmlns:p14="http://schemas.microsoft.com/office/powerpoint/2010/main" val="2983092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346050"/>
          </a:xfrm>
        </p:spPr>
        <p:txBody>
          <a:bodyPr>
            <a:noAutofit/>
          </a:bodyPr>
          <a:lstStyle/>
          <a:p>
            <a:r>
              <a:rPr lang="hr-HR" sz="2800" dirty="0"/>
              <a:t>Kontrast toplih i hladnih boja, akvarel i crni flomaster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89287"/>
            <a:ext cx="4392488" cy="6211475"/>
          </a:xfrm>
        </p:spPr>
      </p:pic>
    </p:spTree>
    <p:extLst>
      <p:ext uri="{BB962C8B-B14F-4D97-AF65-F5344CB8AC3E}">
        <p14:creationId xmlns:p14="http://schemas.microsoft.com/office/powerpoint/2010/main" val="31157255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44</Words>
  <Application>Microsoft Office PowerPoint</Application>
  <PresentationFormat>Prikaz na zaslonu (4:3)</PresentationFormat>
  <Paragraphs>9</Paragraphs>
  <Slides>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prezentacija</vt:lpstr>
      <vt:lpstr>Neven, od pupoljka do cvijeta</vt:lpstr>
      <vt:lpstr>Dijelovi biljke cvjetnjače</vt:lpstr>
      <vt:lpstr>Donji dio cvijeta</vt:lpstr>
      <vt:lpstr>Gornji dio cvijeta</vt:lpstr>
      <vt:lpstr>Ocvali cvijet, nastanak sjemenki</vt:lpstr>
      <vt:lpstr>Nastajanje novog pupa</vt:lpstr>
      <vt:lpstr>Kontrast toplih i hladnih boja, akvarel i crni flomaster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Neven, od pupoljka do cvijeta</dc:title>
  <dc:creator>Ankica Ježabek</dc:creator>
  <cp:lastModifiedBy>Korisnik</cp:lastModifiedBy>
  <cp:revision>4</cp:revision>
  <dcterms:created xsi:type="dcterms:W3CDTF">2018-05-01T09:48:03Z</dcterms:created>
  <dcterms:modified xsi:type="dcterms:W3CDTF">2018-05-01T18:21:10Z</dcterms:modified>
</cp:coreProperties>
</file>