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60" r:id="rId4"/>
    <p:sldId id="261" r:id="rId5"/>
    <p:sldId id="271" r:id="rId6"/>
    <p:sldId id="262" r:id="rId7"/>
    <p:sldId id="272" r:id="rId8"/>
    <p:sldId id="267" r:id="rId9"/>
    <p:sldId id="273" r:id="rId10"/>
    <p:sldId id="274" r:id="rId11"/>
    <p:sldId id="268" r:id="rId12"/>
    <p:sldId id="275" r:id="rId13"/>
    <p:sldId id="276" r:id="rId14"/>
    <p:sldId id="269" r:id="rId15"/>
    <p:sldId id="278" r:id="rId16"/>
    <p:sldId id="279" r:id="rId17"/>
    <p:sldId id="280" r:id="rId18"/>
    <p:sldId id="277" r:id="rId19"/>
    <p:sldId id="263" r:id="rId20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501" autoAdjust="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479CE59-AB43-44A3-9F52-BA21C57D390A}" type="datetime1">
              <a:rPr lang="hr-HR" smtClean="0"/>
              <a:pPr algn="r" rtl="0"/>
              <a:t>3.5.2018.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872C7C29-F5DC-43D3-962E-AFF22544E97B}" type="datetime1">
              <a:rPr lang="hr-HR" smtClean="0"/>
              <a:pPr algn="r"/>
              <a:t>3.5.2018.</a:t>
            </a:fld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 smtClean="0"/>
              <a:t>Kliknite da biste uredili stilove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58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514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467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056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773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6719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0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93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r-HR" smtClean="0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 smtClean="0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 smtClean="0"/>
              <a:t>Uređivanje stilova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3.5.2018.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321170" y="1752600"/>
            <a:ext cx="7802443" cy="18288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hr-HR" dirty="0" smtClean="0"/>
              <a:t>Projekt: Želim stablo</a:t>
            </a:r>
            <a:br>
              <a:rPr lang="hr-HR" dirty="0" smtClean="0"/>
            </a:br>
            <a:r>
              <a:rPr lang="hr-HR" dirty="0" smtClean="0"/>
              <a:t>OŠ FBT </a:t>
            </a:r>
            <a:r>
              <a:rPr lang="hr-HR" dirty="0" err="1" smtClean="0"/>
              <a:t>Leakovića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Bošnjaci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/>
          </a:bodyPr>
          <a:lstStyle/>
          <a:p>
            <a:pPr rtl="0"/>
            <a:r>
              <a:rPr lang="hr-HR" dirty="0" smtClean="0"/>
              <a:t>Ispitivanje utjecaja automatskog zalijevanja na biljku Kavovca (</a:t>
            </a:r>
            <a:r>
              <a:rPr lang="hr-HR" dirty="0" err="1" smtClean="0"/>
              <a:t>Coffea</a:t>
            </a:r>
            <a:r>
              <a:rPr lang="hr-HR" dirty="0" smtClean="0"/>
              <a:t> Arabica)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443" y="234461"/>
            <a:ext cx="10058402" cy="1219200"/>
          </a:xfrm>
        </p:spPr>
        <p:txBody>
          <a:bodyPr/>
          <a:lstStyle/>
          <a:p>
            <a:r>
              <a:rPr lang="hr-HR" dirty="0" smtClean="0"/>
              <a:t>Zašto otpada suho </a:t>
            </a:r>
            <a:r>
              <a:rPr lang="hr-HR" dirty="0" smtClean="0"/>
              <a:t>lišće, tko je to mogao zamisliti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" y="1562040"/>
            <a:ext cx="3447654" cy="459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21" y="1195754"/>
            <a:ext cx="4951413" cy="371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110" y="3224944"/>
            <a:ext cx="4783016" cy="358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8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Ne radi nam pumpica, ali zato mi radimo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07" y="1524000"/>
            <a:ext cx="4542692" cy="340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95" y="3507170"/>
            <a:ext cx="4467774" cy="335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40" y="1594339"/>
            <a:ext cx="3851642" cy="496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Ima nas još, pokazujemo prijateljima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033">
            <a:off x="4027192" y="1689199"/>
            <a:ext cx="3140868" cy="4187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992">
            <a:off x="436634" y="1740468"/>
            <a:ext cx="3140868" cy="4187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520">
            <a:off x="7702136" y="1406535"/>
            <a:ext cx="3564866" cy="4753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06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8947" y="0"/>
            <a:ext cx="10058402" cy="1219200"/>
          </a:xfrm>
        </p:spPr>
        <p:txBody>
          <a:bodyPr/>
          <a:lstStyle/>
          <a:p>
            <a:r>
              <a:rPr lang="hr-HR" dirty="0" smtClean="0"/>
              <a:t>Da ispričam drugima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2012">
            <a:off x="561928" y="1942546"/>
            <a:ext cx="4954587" cy="371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0899">
            <a:off x="5421701" y="1752207"/>
            <a:ext cx="4951413" cy="371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72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Naša mjerenja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6989">
            <a:off x="1799075" y="1922982"/>
            <a:ext cx="7099106" cy="399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hr-HR" dirty="0" smtClean="0"/>
              <a:t>Završni podaci: 2.5.2018.</a:t>
            </a:r>
            <a:endParaRPr lang="hr-HR" dirty="0"/>
          </a:p>
        </p:txBody>
      </p:sp>
      <p:sp>
        <p:nvSpPr>
          <p:cNvPr id="9" name="Rezervirano mjesto sadržaja 5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r>
              <a:rPr lang="hr-HR" dirty="0" smtClean="0"/>
              <a:t>Biljka 1 (ručno zalijevanje)</a:t>
            </a:r>
          </a:p>
          <a:p>
            <a:pPr marL="0" indent="0">
              <a:buNone/>
            </a:pPr>
            <a:r>
              <a:rPr lang="hr-HR" dirty="0" smtClean="0"/>
              <a:t>-visina: 30,5 cm (narasla 2 cm)</a:t>
            </a:r>
          </a:p>
          <a:p>
            <a:pPr marL="0" indent="0">
              <a:buNone/>
            </a:pPr>
            <a:r>
              <a:rPr lang="hr-HR" dirty="0" smtClean="0"/>
              <a:t>-broj listova: 36 (1 više od početnog broja, ali 8 novih)</a:t>
            </a:r>
          </a:p>
        </p:txBody>
      </p:sp>
      <p:sp>
        <p:nvSpPr>
          <p:cNvPr id="10" name="Rezervirano mjesto sadržaja 6"/>
          <p:cNvSpPr txBox="1">
            <a:spLocks/>
          </p:cNvSpPr>
          <p:nvPr/>
        </p:nvSpPr>
        <p:spPr>
          <a:xfrm>
            <a:off x="6172200" y="1825625"/>
            <a:ext cx="4951414" cy="418795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Biljka 2 (</a:t>
            </a:r>
            <a:r>
              <a:rPr lang="hr-HR" dirty="0" err="1" smtClean="0"/>
              <a:t>Microbit</a:t>
            </a:r>
            <a:r>
              <a:rPr lang="hr-HR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-visina 37 cm (narasla 1 cm, ali se i proširila u stranu)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smtClean="0"/>
              <a:t>-broj listova: 37 (4 manje od početnog, ali 4 nova)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198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Naše upute za rad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7009">
            <a:off x="2296871" y="1834032"/>
            <a:ext cx="7115175" cy="392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2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Naš </a:t>
            </a:r>
            <a:r>
              <a:rPr lang="hr-HR" dirty="0" err="1"/>
              <a:t>M</a:t>
            </a:r>
            <a:r>
              <a:rPr lang="hr-HR" dirty="0" err="1" smtClean="0"/>
              <a:t>icrobit</a:t>
            </a:r>
            <a:r>
              <a:rPr lang="hr-HR" dirty="0" smtClean="0"/>
              <a:t> program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8066">
            <a:off x="2119154" y="1743974"/>
            <a:ext cx="7294910" cy="4229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78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10" name="Rezervirano mjesto sadržaja 9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 smtClean="0"/>
              <a:t>Biljke su podjednako napredovale, nismo primijetili neki poseban učinak i napredak kod biljke zalijevane </a:t>
            </a:r>
            <a:r>
              <a:rPr lang="hr-HR" dirty="0" err="1" smtClean="0"/>
              <a:t>Microbitom</a:t>
            </a:r>
            <a:r>
              <a:rPr lang="hr-HR" dirty="0" smtClean="0"/>
              <a:t> i setom za zalijevane. Obje biljke su izgubile i dobile novo lišće, mi smo se lijepo zabavili kroz brigu o njima. </a:t>
            </a:r>
            <a:endParaRPr lang="hr-HR" dirty="0"/>
          </a:p>
          <a:p>
            <a:r>
              <a:rPr lang="hr-HR" dirty="0" err="1" smtClean="0"/>
              <a:t>Microbit</a:t>
            </a:r>
            <a:r>
              <a:rPr lang="hr-HR" dirty="0" smtClean="0"/>
              <a:t> i set za zalijevanje treba fino podesiti za specifične uvijete  u kojima se biljka nalazi. Treba voditi računa o vrsti biljke i podlozi u kojoj se biljka nalazi, te svakako treba promijeniti način napajanja </a:t>
            </a:r>
            <a:r>
              <a:rPr lang="hr-HR" dirty="0" err="1" smtClean="0"/>
              <a:t>Microbita</a:t>
            </a:r>
            <a:r>
              <a:rPr lang="hr-HR" dirty="0" smtClean="0"/>
              <a:t> i seta za zalijevanje.</a:t>
            </a:r>
          </a:p>
          <a:p>
            <a:r>
              <a:rPr lang="hr-HR" dirty="0" smtClean="0"/>
              <a:t>Potrošeno: 10 baterija, nekoliko litara vode, 10-ak litara zemlje za cvijeće.</a:t>
            </a:r>
          </a:p>
          <a:p>
            <a:endParaRPr lang="hr-HR" dirty="0" smtClean="0"/>
          </a:p>
          <a:p>
            <a:r>
              <a:rPr lang="hr-HR" sz="4400" dirty="0" smtClean="0"/>
              <a:t>Željno iščekujemo novi projekt!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32147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2329132"/>
            <a:ext cx="6858002" cy="1828800"/>
          </a:xfrm>
        </p:spPr>
        <p:txBody>
          <a:bodyPr rtlCol="0"/>
          <a:lstStyle/>
          <a:p>
            <a:pPr rtl="0"/>
            <a:r>
              <a:rPr lang="hr-HR" dirty="0" smtClean="0"/>
              <a:t>Lijep pozdrav iz Bošnjaka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Sadržaj</a:t>
            </a:r>
            <a:endParaRPr lang="hr-HR" dirty="0"/>
          </a:p>
        </p:txBody>
      </p:sp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rtl="0"/>
            <a:r>
              <a:rPr lang="hr-HR" dirty="0" smtClean="0"/>
              <a:t>Sudionici: </a:t>
            </a:r>
          </a:p>
          <a:p>
            <a:pPr marL="0" indent="0">
              <a:buNone/>
            </a:pPr>
            <a:r>
              <a:rPr lang="hr-HR" dirty="0" smtClean="0"/>
              <a:t>-učenici nižih razreda, cvjećari, </a:t>
            </a:r>
          </a:p>
          <a:p>
            <a:pPr marL="0" indent="0" rtl="0">
              <a:buNone/>
            </a:pPr>
            <a:r>
              <a:rPr lang="hr-HR" dirty="0" smtClean="0"/>
              <a:t>-učitelji – Suzana Hudolin, Tanja Babić i Aleksandar 	</a:t>
            </a:r>
            <a:r>
              <a:rPr lang="hr-HR" dirty="0" err="1" smtClean="0"/>
              <a:t>Bojanc</a:t>
            </a:r>
            <a:r>
              <a:rPr lang="hr-HR" dirty="0" smtClean="0"/>
              <a:t> -</a:t>
            </a:r>
            <a:r>
              <a:rPr lang="hr-HR" dirty="0" err="1" smtClean="0"/>
              <a:t>Štembergar</a:t>
            </a:r>
            <a:endParaRPr lang="hr-HR" dirty="0" smtClean="0"/>
          </a:p>
          <a:p>
            <a:pPr rtl="0"/>
            <a:r>
              <a:rPr lang="hr-HR" dirty="0" smtClean="0"/>
              <a:t>Pribor:</a:t>
            </a:r>
          </a:p>
          <a:p>
            <a:pPr marL="0" indent="0" rtl="0">
              <a:buNone/>
            </a:pPr>
            <a:r>
              <a:rPr lang="hr-HR" dirty="0" smtClean="0"/>
              <a:t>-dvije biljke </a:t>
            </a:r>
            <a:r>
              <a:rPr lang="hr-HR" dirty="0" err="1" smtClean="0"/>
              <a:t>Coffea</a:t>
            </a:r>
            <a:r>
              <a:rPr lang="hr-HR" dirty="0" smtClean="0"/>
              <a:t> Arabica, posude za cvijeće, </a:t>
            </a:r>
            <a:r>
              <a:rPr lang="hr-HR" dirty="0" err="1" smtClean="0"/>
              <a:t>microbit</a:t>
            </a:r>
            <a:r>
              <a:rPr lang="hr-HR" dirty="0" smtClean="0"/>
              <a:t> i set za </a:t>
            </a:r>
            <a:r>
              <a:rPr lang="hr-HR" dirty="0" err="1" smtClean="0"/>
              <a:t>zalijvanje</a:t>
            </a:r>
            <a:r>
              <a:rPr lang="hr-HR" dirty="0" smtClean="0"/>
              <a:t>, AAA baterije, posudica za vodu, posuda za zalijevanje, metar, računalo, </a:t>
            </a:r>
            <a:r>
              <a:rPr lang="hr-HR" dirty="0" err="1" smtClean="0"/>
              <a:t>Hammer</a:t>
            </a:r>
            <a:r>
              <a:rPr lang="hr-HR" dirty="0" smtClean="0"/>
              <a:t> papir, zemlja za cvijeće, </a:t>
            </a:r>
            <a:r>
              <a:rPr lang="hr-HR" dirty="0" err="1" smtClean="0"/>
              <a:t>fotoapart</a:t>
            </a:r>
            <a:r>
              <a:rPr lang="hr-HR" dirty="0" smtClean="0"/>
              <a:t> ili mobitel, papir na koji zapisujemo </a:t>
            </a:r>
            <a:r>
              <a:rPr lang="hr-HR" dirty="0" err="1" smtClean="0"/>
              <a:t>mjernja</a:t>
            </a:r>
            <a:endParaRPr lang="hr-HR" dirty="0" smtClean="0"/>
          </a:p>
          <a:p>
            <a:r>
              <a:rPr lang="hr-HR" dirty="0" smtClean="0"/>
              <a:t>Trajanje projekta: </a:t>
            </a:r>
          </a:p>
          <a:p>
            <a:pPr marL="0" indent="0">
              <a:buNone/>
            </a:pPr>
            <a:r>
              <a:rPr lang="hr-HR" dirty="0" smtClean="0"/>
              <a:t>-45 dana</a:t>
            </a:r>
          </a:p>
          <a:p>
            <a:pPr marL="0" indent="0" rtl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Ideja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r>
              <a:rPr lang="hr-HR" dirty="0" smtClean="0"/>
              <a:t>Imamo </a:t>
            </a:r>
            <a:r>
              <a:rPr lang="hr-HR" dirty="0"/>
              <a:t>dvije dvogodišnje biljke Kavovca, jednako stare, sličnih karakteristika, koje su rasle u istim uvjetima.</a:t>
            </a:r>
            <a:br>
              <a:rPr lang="hr-HR" dirty="0"/>
            </a:br>
            <a:r>
              <a:rPr lang="hr-HR" dirty="0"/>
              <a:t>Uvodimo ih u nove jednake uvijete, ali jednu zalijevamo automatski pomoću seta za zalijevanje, a drugu biljku zalijevamo ručno jednom tjedno.</a:t>
            </a:r>
            <a:br>
              <a:rPr lang="hr-HR" dirty="0"/>
            </a:br>
            <a:r>
              <a:rPr lang="hr-HR" dirty="0"/>
              <a:t>Dva do tri puta tjedno bilježimo temperaturu prostorije i vrijeme kada je temperatura izmjerena, broj uključivanja pumpe pomoću </a:t>
            </a:r>
            <a:r>
              <a:rPr lang="hr-HR" dirty="0" err="1"/>
              <a:t>microbita</a:t>
            </a:r>
            <a:r>
              <a:rPr lang="hr-HR" dirty="0"/>
              <a:t>, te jednom tjedno visinu biljki i broj listova, sve dokumentiramo.</a:t>
            </a:r>
            <a:br>
              <a:rPr lang="hr-HR" dirty="0"/>
            </a:br>
            <a:r>
              <a:rPr lang="hr-HR" dirty="0"/>
              <a:t>Učenici će kroz ovaj projekt upoznati egzotičnu biljku Kavovca, istražiti o njenom podrijetlu i staništu. Kroz mjerenja i brigu za biljke pratiti će njihov razvoj i voditi bilješke o njima.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hr-HR" dirty="0" smtClean="0"/>
              <a:t>Početni podaci: 14.3.2018.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/>
              <a:t>Biljka 1 (ručno zalijevanje)</a:t>
            </a:r>
          </a:p>
          <a:p>
            <a:pPr marL="0" indent="0">
              <a:buNone/>
            </a:pPr>
            <a:r>
              <a:rPr lang="hr-HR" dirty="0" smtClean="0"/>
              <a:t>-visina: 28,5 cm</a:t>
            </a:r>
          </a:p>
          <a:p>
            <a:pPr marL="0" indent="0">
              <a:buNone/>
            </a:pPr>
            <a:r>
              <a:rPr lang="hr-HR" dirty="0" smtClean="0"/>
              <a:t>-broj listova: 35</a:t>
            </a:r>
          </a:p>
        </p:txBody>
      </p:sp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Biljka 2 (</a:t>
            </a:r>
            <a:r>
              <a:rPr lang="hr-HR" dirty="0" err="1" smtClean="0"/>
              <a:t>Microbit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r>
              <a:rPr lang="hr-HR" dirty="0" smtClean="0"/>
              <a:t>-visina 36,5 cm</a:t>
            </a:r>
          </a:p>
          <a:p>
            <a:pPr marL="0" indent="0">
              <a:buNone/>
            </a:pPr>
            <a:r>
              <a:rPr lang="hr-HR" dirty="0" smtClean="0"/>
              <a:t>-broj listova: 41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198" y="3429935"/>
            <a:ext cx="6120804" cy="342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8968" y="-209155"/>
            <a:ext cx="10058402" cy="1219200"/>
          </a:xfrm>
        </p:spPr>
        <p:txBody>
          <a:bodyPr/>
          <a:lstStyle/>
          <a:p>
            <a:r>
              <a:rPr lang="hr-HR" dirty="0" smtClean="0"/>
              <a:t>Presađivanje i prva mjerenja učenika</a:t>
            </a: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812">
            <a:off x="-80667" y="2665748"/>
            <a:ext cx="4766244" cy="3574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18" y="891225"/>
            <a:ext cx="4431085" cy="3323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579">
            <a:off x="7161348" y="2674447"/>
            <a:ext cx="4743043" cy="3557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688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Mjerimo, zapisujemo, zalijevamo</a:t>
            </a:r>
            <a:endParaRPr lang="hr-HR" dirty="0"/>
          </a:p>
        </p:txBody>
      </p:sp>
      <p:pic>
        <p:nvPicPr>
          <p:cNvPr id="9" name="Rezervirano mjesto za sliku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576" y="2263329"/>
            <a:ext cx="4416724" cy="331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1" y="1639680"/>
            <a:ext cx="3280423" cy="4373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Pomaže nam i </a:t>
            </a:r>
            <a:r>
              <a:rPr lang="hr-HR" dirty="0" err="1"/>
              <a:t>M</a:t>
            </a:r>
            <a:r>
              <a:rPr lang="hr-HR" dirty="0" err="1" smtClean="0"/>
              <a:t>icrobit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716161"/>
            <a:ext cx="3972966" cy="529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6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 smtClean="0"/>
              <a:t>Naše biljke </a:t>
            </a:r>
            <a:r>
              <a:rPr lang="hr-HR" dirty="0" smtClean="0"/>
              <a:t>pokazuju </a:t>
            </a:r>
            <a:r>
              <a:rPr lang="hr-HR" dirty="0" smtClean="0"/>
              <a:t>tragove djelovanja zime, ali mi brinemo o njima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27" y="2057675"/>
            <a:ext cx="4954587" cy="371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6" y="1821732"/>
            <a:ext cx="3140868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32" y="1890346"/>
            <a:ext cx="4188068" cy="351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Lijepo se </a:t>
            </a:r>
            <a:r>
              <a:rPr lang="hr-HR" dirty="0" smtClean="0"/>
              <a:t>oporavljaju, </a:t>
            </a:r>
            <a:r>
              <a:rPr lang="hr-HR" dirty="0" smtClean="0"/>
              <a:t>a mi mjerimo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21" y="3532803"/>
            <a:ext cx="4263037" cy="319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4459">
            <a:off x="-114408" y="1782909"/>
            <a:ext cx="4666386" cy="3499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6249">
            <a:off x="7513640" y="1079627"/>
            <a:ext cx="4951413" cy="371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7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2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 temom prirode, ilustracija krajobraza (široki zaslon)</Template>
  <TotalTime>154</TotalTime>
  <Words>350</Words>
  <Application>Microsoft Office PowerPoint</Application>
  <PresentationFormat>Široki zaslon</PresentationFormat>
  <Paragraphs>54</Paragraphs>
  <Slides>19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2" baseType="lpstr">
      <vt:lpstr>Arial</vt:lpstr>
      <vt:lpstr>Segoe Print</vt:lpstr>
      <vt:lpstr>Ilustracija s motivom prirode 16 x 9</vt:lpstr>
      <vt:lpstr>Projekt: Želim stablo OŠ FBT Leakovića Bošnjaci</vt:lpstr>
      <vt:lpstr>Sadržaj</vt:lpstr>
      <vt:lpstr>Ideja</vt:lpstr>
      <vt:lpstr>Početni podaci: 14.3.2018.</vt:lpstr>
      <vt:lpstr>Presađivanje i prva mjerenja učenika</vt:lpstr>
      <vt:lpstr>Mjerimo, zapisujemo, zalijevamo</vt:lpstr>
      <vt:lpstr>Pomaže nam i Microbit</vt:lpstr>
      <vt:lpstr>Naše biljke pokazuju tragove djelovanja zime, ali mi brinemo o njima</vt:lpstr>
      <vt:lpstr>Lijepo se oporavljaju, a mi mjerimo</vt:lpstr>
      <vt:lpstr>Zašto otpada suho lišće, tko je to mogao zamisliti</vt:lpstr>
      <vt:lpstr>Ne radi nam pumpica, ali zato mi radimo</vt:lpstr>
      <vt:lpstr>Ima nas još, pokazujemo prijateljima</vt:lpstr>
      <vt:lpstr>Da ispričam drugima</vt:lpstr>
      <vt:lpstr>Naša mjerenja</vt:lpstr>
      <vt:lpstr>Završni podaci: 2.5.2018.</vt:lpstr>
      <vt:lpstr>Naše upute za rad</vt:lpstr>
      <vt:lpstr>Naš Microbit program</vt:lpstr>
      <vt:lpstr>Zaključak</vt:lpstr>
      <vt:lpstr>Lijep pozdrav iz Bošnjaka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Projekt: Želim stablo OŠ FBT Leakovića Bošnjaci</dc:title>
  <dc:creator>Windows User</dc:creator>
  <cp:lastModifiedBy>Windows User</cp:lastModifiedBy>
  <cp:revision>15</cp:revision>
  <dcterms:created xsi:type="dcterms:W3CDTF">2018-05-03T17:48:16Z</dcterms:created>
  <dcterms:modified xsi:type="dcterms:W3CDTF">2018-05-03T20:41:02Z</dcterms:modified>
</cp:coreProperties>
</file>