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7" r:id="rId4"/>
    <p:sldId id="268" r:id="rId5"/>
    <p:sldId id="270" r:id="rId6"/>
    <p:sldId id="271" r:id="rId7"/>
    <p:sldId id="272" r:id="rId8"/>
    <p:sldId id="274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46" d="100"/>
          <a:sy n="46" d="100"/>
        </p:scale>
        <p:origin x="63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už" userId="5d629a1ea2a969e4" providerId="Windows Live" clId="Web-{D76BE4CD-C797-4620-8559-087B236373C0}"/>
    <pc:docChg chg="modSld">
      <pc:chgData name="Valeria Puž" userId="5d629a1ea2a969e4" providerId="Windows Live" clId="Web-{D76BE4CD-C797-4620-8559-087B236373C0}" dt="2018-03-26T15:52:56.578" v="48"/>
      <pc:docMkLst>
        <pc:docMk/>
      </pc:docMkLst>
      <pc:sldChg chg="addSp modSp">
        <pc:chgData name="Valeria Puž" userId="5d629a1ea2a969e4" providerId="Windows Live" clId="Web-{D76BE4CD-C797-4620-8559-087B236373C0}" dt="2018-03-26T15:52:18.702" v="43"/>
        <pc:sldMkLst>
          <pc:docMk/>
          <pc:sldMk cId="1628715840" sldId="260"/>
        </pc:sldMkLst>
        <pc:spChg chg="mod">
          <ac:chgData name="Valeria Puž" userId="5d629a1ea2a969e4" providerId="Windows Live" clId="Web-{D76BE4CD-C797-4620-8559-087B236373C0}" dt="2018-03-26T15:52:14.999" v="42"/>
          <ac:spMkLst>
            <pc:docMk/>
            <pc:sldMk cId="1628715840" sldId="260"/>
            <ac:spMk id="2" creationId="{00000000-0000-0000-0000-000000000000}"/>
          </ac:spMkLst>
        </pc:spChg>
        <pc:spChg chg="mod">
          <ac:chgData name="Valeria Puž" userId="5d629a1ea2a969e4" providerId="Windows Live" clId="Web-{D76BE4CD-C797-4620-8559-087B236373C0}" dt="2018-03-26T15:52:18.702" v="43"/>
          <ac:spMkLst>
            <pc:docMk/>
            <pc:sldMk cId="1628715840" sldId="260"/>
            <ac:spMk id="5" creationId="{70061EB8-4454-4310-AC42-2C28814664A3}"/>
          </ac:spMkLst>
        </pc:spChg>
        <pc:picChg chg="add mod">
          <ac:chgData name="Valeria Puž" userId="5d629a1ea2a969e4" providerId="Windows Live" clId="Web-{D76BE4CD-C797-4620-8559-087B236373C0}" dt="2018-03-26T15:51:51.390" v="40"/>
          <ac:picMkLst>
            <pc:docMk/>
            <pc:sldMk cId="1628715840" sldId="260"/>
            <ac:picMk id="3" creationId="{E23CC38A-5547-4E5B-9A5F-C38D6947505E}"/>
          </ac:picMkLst>
        </pc:picChg>
        <pc:picChg chg="mod">
          <ac:chgData name="Valeria Puž" userId="5d629a1ea2a969e4" providerId="Windows Live" clId="Web-{D76BE4CD-C797-4620-8559-087B236373C0}" dt="2018-03-26T15:51:49.170" v="39"/>
          <ac:picMkLst>
            <pc:docMk/>
            <pc:sldMk cId="1628715840" sldId="260"/>
            <ac:picMk id="4" creationId="{4B19E24E-274B-4A03-9EA5-18F46A25CAC7}"/>
          </ac:picMkLst>
        </pc:picChg>
      </pc:sldChg>
      <pc:sldChg chg="modSp">
        <pc:chgData name="Valeria Puž" userId="5d629a1ea2a969e4" providerId="Windows Live" clId="Web-{D76BE4CD-C797-4620-8559-087B236373C0}" dt="2018-03-26T15:52:28.296" v="44"/>
        <pc:sldMkLst>
          <pc:docMk/>
          <pc:sldMk cId="1892496853" sldId="267"/>
        </pc:sldMkLst>
        <pc:picChg chg="mod">
          <ac:chgData name="Valeria Puž" userId="5d629a1ea2a969e4" providerId="Windows Live" clId="Web-{D76BE4CD-C797-4620-8559-087B236373C0}" dt="2018-03-26T15:52:28.296" v="44"/>
          <ac:picMkLst>
            <pc:docMk/>
            <pc:sldMk cId="1892496853" sldId="267"/>
            <ac:picMk id="9" creationId="{5E075618-746D-4C5B-9B33-D26DA2852C57}"/>
          </ac:picMkLst>
        </pc:picChg>
      </pc:sldChg>
      <pc:sldChg chg="modSp">
        <pc:chgData name="Valeria Puž" userId="5d629a1ea2a969e4" providerId="Windows Live" clId="Web-{D76BE4CD-C797-4620-8559-087B236373C0}" dt="2018-03-26T15:52:36.249" v="45"/>
        <pc:sldMkLst>
          <pc:docMk/>
          <pc:sldMk cId="659892108" sldId="268"/>
        </pc:sldMkLst>
        <pc:picChg chg="mod">
          <ac:chgData name="Valeria Puž" userId="5d629a1ea2a969e4" providerId="Windows Live" clId="Web-{D76BE4CD-C797-4620-8559-087B236373C0}" dt="2018-03-26T15:52:36.249" v="45"/>
          <ac:picMkLst>
            <pc:docMk/>
            <pc:sldMk cId="659892108" sldId="268"/>
            <ac:picMk id="6" creationId="{144BC1D5-1819-4025-9722-C00EDF72E70B}"/>
          </ac:picMkLst>
        </pc:picChg>
      </pc:sldChg>
      <pc:sldChg chg="modSp">
        <pc:chgData name="Valeria Puž" userId="5d629a1ea2a969e4" providerId="Windows Live" clId="Web-{D76BE4CD-C797-4620-8559-087B236373C0}" dt="2018-03-26T15:52:50.937" v="47"/>
        <pc:sldMkLst>
          <pc:docMk/>
          <pc:sldMk cId="521847402" sldId="271"/>
        </pc:sldMkLst>
        <pc:picChg chg="mod">
          <ac:chgData name="Valeria Puž" userId="5d629a1ea2a969e4" providerId="Windows Live" clId="Web-{D76BE4CD-C797-4620-8559-087B236373C0}" dt="2018-03-26T15:52:50.937" v="47"/>
          <ac:picMkLst>
            <pc:docMk/>
            <pc:sldMk cId="521847402" sldId="271"/>
            <ac:picMk id="7" creationId="{BB4F5E83-47E4-4494-A176-923FC9E6454A}"/>
          </ac:picMkLst>
        </pc:picChg>
        <pc:picChg chg="mod">
          <ac:chgData name="Valeria Puž" userId="5d629a1ea2a969e4" providerId="Windows Live" clId="Web-{D76BE4CD-C797-4620-8559-087B236373C0}" dt="2018-03-26T15:52:46.109" v="46"/>
          <ac:picMkLst>
            <pc:docMk/>
            <pc:sldMk cId="521847402" sldId="271"/>
            <ac:picMk id="9" creationId="{BA353608-4037-4967-BC7B-BBC56EF3FFEE}"/>
          </ac:picMkLst>
        </pc:picChg>
      </pc:sldChg>
      <pc:sldChg chg="modSp">
        <pc:chgData name="Valeria Puž" userId="5d629a1ea2a969e4" providerId="Windows Live" clId="Web-{D76BE4CD-C797-4620-8559-087B236373C0}" dt="2018-03-26T15:52:56.578" v="48"/>
        <pc:sldMkLst>
          <pc:docMk/>
          <pc:sldMk cId="1975911108" sldId="272"/>
        </pc:sldMkLst>
        <pc:picChg chg="mod">
          <ac:chgData name="Valeria Puž" userId="5d629a1ea2a969e4" providerId="Windows Live" clId="Web-{D76BE4CD-C797-4620-8559-087B236373C0}" dt="2018-03-26T15:52:56.578" v="48"/>
          <ac:picMkLst>
            <pc:docMk/>
            <pc:sldMk cId="1975911108" sldId="272"/>
            <ac:picMk id="8" creationId="{DBD1E236-B71F-421C-A55F-80070DC76752}"/>
          </ac:picMkLst>
        </pc:picChg>
      </pc:sldChg>
      <pc:sldChg chg="addSp delSp modSp">
        <pc:chgData name="Valeria Puž" userId="5d629a1ea2a969e4" providerId="Windows Live" clId="Web-{D76BE4CD-C797-4620-8559-087B236373C0}" dt="2018-03-26T15:48:55.227" v="28"/>
        <pc:sldMkLst>
          <pc:docMk/>
          <pc:sldMk cId="3488132474" sldId="274"/>
        </pc:sldMkLst>
        <pc:spChg chg="mod">
          <ac:chgData name="Valeria Puž" userId="5d629a1ea2a969e4" providerId="Windows Live" clId="Web-{D76BE4CD-C797-4620-8559-087B236373C0}" dt="2018-03-26T15:48:55.227" v="28"/>
          <ac:spMkLst>
            <pc:docMk/>
            <pc:sldMk cId="3488132474" sldId="274"/>
            <ac:spMk id="3" creationId="{E024B346-3FB9-4038-B635-AB3AA6216CC2}"/>
          </ac:spMkLst>
        </pc:spChg>
        <pc:picChg chg="mod">
          <ac:chgData name="Valeria Puž" userId="5d629a1ea2a969e4" providerId="Windows Live" clId="Web-{D76BE4CD-C797-4620-8559-087B236373C0}" dt="2018-03-26T15:48:25.444" v="26"/>
          <ac:picMkLst>
            <pc:docMk/>
            <pc:sldMk cId="3488132474" sldId="274"/>
            <ac:picMk id="4" creationId="{57404788-1928-48F5-B980-296334716617}"/>
          </ac:picMkLst>
        </pc:picChg>
        <pc:picChg chg="add del mod">
          <ac:chgData name="Valeria Puž" userId="5d629a1ea2a969e4" providerId="Windows Live" clId="Web-{D76BE4CD-C797-4620-8559-087B236373C0}" dt="2018-03-26T15:46:16.206" v="6"/>
          <ac:picMkLst>
            <pc:docMk/>
            <pc:sldMk cId="3488132474" sldId="274"/>
            <ac:picMk id="5" creationId="{F9482BB1-E41C-4F55-A4CB-6F4DD33EE06F}"/>
          </ac:picMkLst>
        </pc:picChg>
        <pc:picChg chg="del">
          <ac:chgData name="Valeria Puž" userId="5d629a1ea2a969e4" providerId="Windows Live" clId="Web-{D76BE4CD-C797-4620-8559-087B236373C0}" dt="2018-03-26T15:47:07.020" v="11"/>
          <ac:picMkLst>
            <pc:docMk/>
            <pc:sldMk cId="3488132474" sldId="274"/>
            <ac:picMk id="7" creationId="{D1525A7D-4A42-4AE0-919C-1B0978D7AD9F}"/>
          </ac:picMkLst>
        </pc:picChg>
        <pc:picChg chg="add mod">
          <ac:chgData name="Valeria Puž" userId="5d629a1ea2a969e4" providerId="Windows Live" clId="Web-{D76BE4CD-C797-4620-8559-087B236373C0}" dt="2018-03-26T15:48:38.804" v="27"/>
          <ac:picMkLst>
            <pc:docMk/>
            <pc:sldMk cId="3488132474" sldId="274"/>
            <ac:picMk id="8" creationId="{57E7A1F4-415A-4145-99C8-AA02B48F5500}"/>
          </ac:picMkLst>
        </pc:picChg>
      </pc:sldChg>
    </pc:docChg>
  </pc:docChgLst>
  <pc:docChgLst>
    <pc:chgData name="Valeria Puž" userId="5d629a1ea2a969e4" providerId="Windows Live" clId="Web-{9833D4F2-028B-4A94-9EA3-250D32EA602A}"/>
    <pc:docChg chg="modSld">
      <pc:chgData name="Valeria Puž" userId="5d629a1ea2a969e4" providerId="Windows Live" clId="Web-{9833D4F2-028B-4A94-9EA3-250D32EA602A}" dt="2018-03-26T08:34:25.223" v="21"/>
      <pc:docMkLst>
        <pc:docMk/>
      </pc:docMkLst>
      <pc:sldChg chg="addSp delSp modSp">
        <pc:chgData name="Valeria Puž" userId="5d629a1ea2a969e4" providerId="Windows Live" clId="Web-{9833D4F2-028B-4A94-9EA3-250D32EA602A}" dt="2018-03-26T08:31:11.849" v="1"/>
        <pc:sldMkLst>
          <pc:docMk/>
          <pc:sldMk cId="1975911108" sldId="272"/>
        </pc:sldMkLst>
        <pc:spChg chg="add mod">
          <ac:chgData name="Valeria Puž" userId="5d629a1ea2a969e4" providerId="Windows Live" clId="Web-{9833D4F2-028B-4A94-9EA3-250D32EA602A}" dt="2018-03-26T08:31:11.849" v="1"/>
          <ac:spMkLst>
            <pc:docMk/>
            <pc:sldMk cId="1975911108" sldId="272"/>
            <ac:spMk id="4" creationId="{55FE0214-382C-4511-A451-03EA5758115F}"/>
          </ac:spMkLst>
        </pc:spChg>
        <pc:picChg chg="del mod">
          <ac:chgData name="Valeria Puž" userId="5d629a1ea2a969e4" providerId="Windows Live" clId="Web-{9833D4F2-028B-4A94-9EA3-250D32EA602A}" dt="2018-03-26T08:31:11.849" v="1"/>
          <ac:picMkLst>
            <pc:docMk/>
            <pc:sldMk cId="1975911108" sldId="272"/>
            <ac:picMk id="6" creationId="{3EEBD32C-F75E-4EE9-86DC-73C45B697D34}"/>
          </ac:picMkLst>
        </pc:picChg>
      </pc:sldChg>
      <pc:sldChg chg="modSp">
        <pc:chgData name="Valeria Puž" userId="5d629a1ea2a969e4" providerId="Windows Live" clId="Web-{9833D4F2-028B-4A94-9EA3-250D32EA602A}" dt="2018-03-26T08:32:42.942" v="5"/>
        <pc:sldMkLst>
          <pc:docMk/>
          <pc:sldMk cId="3267046870" sldId="273"/>
        </pc:sldMkLst>
        <pc:spChg chg="mod">
          <ac:chgData name="Valeria Puž" userId="5d629a1ea2a969e4" providerId="Windows Live" clId="Web-{9833D4F2-028B-4A94-9EA3-250D32EA602A}" dt="2018-03-26T08:32:42.942" v="5"/>
          <ac:spMkLst>
            <pc:docMk/>
            <pc:sldMk cId="3267046870" sldId="273"/>
            <ac:spMk id="2" creationId="{00000000-0000-0000-0000-000000000000}"/>
          </ac:spMkLst>
        </pc:spChg>
      </pc:sldChg>
      <pc:sldChg chg="addSp delSp modSp">
        <pc:chgData name="Valeria Puž" userId="5d629a1ea2a969e4" providerId="Windows Live" clId="Web-{9833D4F2-028B-4A94-9EA3-250D32EA602A}" dt="2018-03-26T08:34:25.223" v="21"/>
        <pc:sldMkLst>
          <pc:docMk/>
          <pc:sldMk cId="3488132474" sldId="274"/>
        </pc:sldMkLst>
        <pc:picChg chg="add del mod">
          <ac:chgData name="Valeria Puž" userId="5d629a1ea2a969e4" providerId="Windows Live" clId="Web-{9833D4F2-028B-4A94-9EA3-250D32EA602A}" dt="2018-03-26T08:33:34.114" v="9"/>
          <ac:picMkLst>
            <pc:docMk/>
            <pc:sldMk cId="3488132474" sldId="274"/>
            <ac:picMk id="5" creationId="{30DB3520-4A96-429E-8B3E-5ADF4FBCD915}"/>
          </ac:picMkLst>
        </pc:picChg>
        <pc:picChg chg="add mod">
          <ac:chgData name="Valeria Puž" userId="5d629a1ea2a969e4" providerId="Windows Live" clId="Web-{9833D4F2-028B-4A94-9EA3-250D32EA602A}" dt="2018-03-26T08:34:25.223" v="21"/>
          <ac:picMkLst>
            <pc:docMk/>
            <pc:sldMk cId="3488132474" sldId="274"/>
            <ac:picMk id="7" creationId="{D1525A7D-4A42-4AE0-919C-1B0978D7AD9F}"/>
          </ac:picMkLst>
        </pc:picChg>
      </pc:sldChg>
    </pc:docChg>
  </pc:docChgLst>
  <pc:docChgLst>
    <pc:chgData name="Valeria Puž" userId="5d629a1ea2a969e4" providerId="Windows Live" clId="Web-{D8EC6EBB-186F-4B13-B847-AE8BE6BBACF8}"/>
    <pc:docChg chg="modSld">
      <pc:chgData name="Valeria Puž" userId="5d629a1ea2a969e4" providerId="Windows Live" clId="Web-{D8EC6EBB-186F-4B13-B847-AE8BE6BBACF8}" dt="2018-03-24T13:35:36.605" v="2"/>
      <pc:docMkLst>
        <pc:docMk/>
      </pc:docMkLst>
      <pc:sldChg chg="modSp">
        <pc:chgData name="Valeria Puž" userId="5d629a1ea2a969e4" providerId="Windows Live" clId="Web-{D8EC6EBB-186F-4B13-B847-AE8BE6BBACF8}" dt="2018-03-24T13:35:35.355" v="0"/>
        <pc:sldMkLst>
          <pc:docMk/>
          <pc:sldMk cId="659892108" sldId="268"/>
        </pc:sldMkLst>
        <pc:spChg chg="mod">
          <ac:chgData name="Valeria Puž" userId="5d629a1ea2a969e4" providerId="Windows Live" clId="Web-{D8EC6EBB-186F-4B13-B847-AE8BE6BBACF8}" dt="2018-03-24T13:35:35.355" v="0"/>
          <ac:spMkLst>
            <pc:docMk/>
            <pc:sldMk cId="659892108" sldId="268"/>
            <ac:spMk id="4" creationId="{C822B8B1-4CA7-4972-A7D6-E6A0ECAB13F2}"/>
          </ac:spMkLst>
        </pc:spChg>
      </pc:sldChg>
    </pc:docChg>
  </pc:docChgLst>
  <pc:docChgLst>
    <pc:chgData name="Valeria Puž" userId="5d629a1ea2a969e4" providerId="Windows Live" clId="Web-{07AFACDD-054F-48E9-96BF-91729D4F1242}"/>
    <pc:docChg chg="modSld sldOrd">
      <pc:chgData name="Valeria Puž" userId="5d629a1ea2a969e4" providerId="Windows Live" clId="Web-{07AFACDD-054F-48E9-96BF-91729D4F1242}" dt="2018-03-24T08:53:12.285" v="522"/>
      <pc:docMkLst>
        <pc:docMk/>
      </pc:docMkLst>
      <pc:sldChg chg="delSp modSp">
        <pc:chgData name="Valeria Puž" userId="5d629a1ea2a969e4" providerId="Windows Live" clId="Web-{07AFACDD-054F-48E9-96BF-91729D4F1242}" dt="2018-03-24T08:20:45.269" v="85"/>
        <pc:sldMkLst>
          <pc:docMk/>
          <pc:sldMk cId="4261546900" sldId="258"/>
        </pc:sldMkLst>
        <pc:spChg chg="mod">
          <ac:chgData name="Valeria Puž" userId="5d629a1ea2a969e4" providerId="Windows Live" clId="Web-{07AFACDD-054F-48E9-96BF-91729D4F1242}" dt="2018-03-24T08:20:45.269" v="85"/>
          <ac:spMkLst>
            <pc:docMk/>
            <pc:sldMk cId="4261546900" sldId="258"/>
            <ac:spMk id="2" creationId="{00000000-0000-0000-0000-000000000000}"/>
          </ac:spMkLst>
        </pc:spChg>
        <pc:spChg chg="mod">
          <ac:chgData name="Valeria Puž" userId="5d629a1ea2a969e4" providerId="Windows Live" clId="Web-{07AFACDD-054F-48E9-96BF-91729D4F1242}" dt="2018-03-24T08:05:35.568" v="21"/>
          <ac:spMkLst>
            <pc:docMk/>
            <pc:sldMk cId="4261546900" sldId="258"/>
            <ac:spMk id="3" creationId="{00000000-0000-0000-0000-000000000000}"/>
          </ac:spMkLst>
        </pc:spChg>
        <pc:graphicFrameChg chg="del mod">
          <ac:chgData name="Valeria Puž" userId="5d629a1ea2a969e4" providerId="Windows Live" clId="Web-{07AFACDD-054F-48E9-96BF-91729D4F1242}" dt="2018-03-24T08:14:29.554" v="59"/>
          <ac:graphicFrameMkLst>
            <pc:docMk/>
            <pc:sldMk cId="4261546900" sldId="258"/>
            <ac:graphicFrameMk id="5" creationId="{B831CA07-1938-4F2F-8B47-3339C37C279E}"/>
          </ac:graphicFrameMkLst>
        </pc:graphicFrameChg>
      </pc:sldChg>
      <pc:sldChg chg="addSp modSp">
        <pc:chgData name="Valeria Puž" userId="5d629a1ea2a969e4" providerId="Windows Live" clId="Web-{07AFACDD-054F-48E9-96BF-91729D4F1242}" dt="2018-03-24T08:30:45.554" v="237"/>
        <pc:sldMkLst>
          <pc:docMk/>
          <pc:sldMk cId="1628715840" sldId="260"/>
        </pc:sldMkLst>
        <pc:spChg chg="mod">
          <ac:chgData name="Valeria Puž" userId="5d629a1ea2a969e4" providerId="Windows Live" clId="Web-{07AFACDD-054F-48E9-96BF-91729D4F1242}" dt="2018-03-24T08:30:34.538" v="232"/>
          <ac:spMkLst>
            <pc:docMk/>
            <pc:sldMk cId="1628715840" sldId="260"/>
            <ac:spMk id="2" creationId="{00000000-0000-0000-0000-000000000000}"/>
          </ac:spMkLst>
        </pc:spChg>
        <pc:spChg chg="mod">
          <ac:chgData name="Valeria Puž" userId="5d629a1ea2a969e4" providerId="Windows Live" clId="Web-{07AFACDD-054F-48E9-96BF-91729D4F1242}" dt="2018-03-24T08:30:45.554" v="237"/>
          <ac:spMkLst>
            <pc:docMk/>
            <pc:sldMk cId="1628715840" sldId="260"/>
            <ac:spMk id="3" creationId="{00000000-0000-0000-0000-000000000000}"/>
          </ac:spMkLst>
        </pc:spChg>
        <pc:picChg chg="add mod">
          <ac:chgData name="Valeria Puž" userId="5d629a1ea2a969e4" providerId="Windows Live" clId="Web-{07AFACDD-054F-48E9-96BF-91729D4F1242}" dt="2018-03-24T08:26:06.889" v="168"/>
          <ac:picMkLst>
            <pc:docMk/>
            <pc:sldMk cId="1628715840" sldId="260"/>
            <ac:picMk id="4" creationId="{4B19E24E-274B-4A03-9EA5-18F46A25CAC7}"/>
          </ac:picMkLst>
        </pc:picChg>
      </pc:sldChg>
      <pc:sldChg chg="addSp delSp modSp">
        <pc:chgData name="Valeria Puž" userId="5d629a1ea2a969e4" providerId="Windows Live" clId="Web-{07AFACDD-054F-48E9-96BF-91729D4F1242}" dt="2018-03-24T08:30:27.350" v="229"/>
        <pc:sldMkLst>
          <pc:docMk/>
          <pc:sldMk cId="1892496853" sldId="267"/>
        </pc:sldMkLst>
        <pc:spChg chg="mod">
          <ac:chgData name="Valeria Puž" userId="5d629a1ea2a969e4" providerId="Windows Live" clId="Web-{07AFACDD-054F-48E9-96BF-91729D4F1242}" dt="2018-03-24T08:30:27.350" v="229"/>
          <ac:spMkLst>
            <pc:docMk/>
            <pc:sldMk cId="1892496853" sldId="267"/>
            <ac:spMk id="2" creationId="{00000000-0000-0000-0000-000000000000}"/>
          </ac:spMkLst>
        </pc:spChg>
        <pc:spChg chg="mod">
          <ac:chgData name="Valeria Puž" userId="5d629a1ea2a969e4" providerId="Windows Live" clId="Web-{07AFACDD-054F-48E9-96BF-91729D4F1242}" dt="2018-03-24T08:26:00.951" v="166"/>
          <ac:spMkLst>
            <pc:docMk/>
            <pc:sldMk cId="1892496853" sldId="267"/>
            <ac:spMk id="3" creationId="{00000000-0000-0000-0000-000000000000}"/>
          </ac:spMkLst>
        </pc:spChg>
        <pc:spChg chg="add del mod">
          <ac:chgData name="Valeria Puž" userId="5d629a1ea2a969e4" providerId="Windows Live" clId="Web-{07AFACDD-054F-48E9-96BF-91729D4F1242}" dt="2018-03-24T08:27:06.531" v="174"/>
          <ac:spMkLst>
            <pc:docMk/>
            <pc:sldMk cId="1892496853" sldId="267"/>
            <ac:spMk id="5" creationId="{911D27A0-7478-4AB1-918E-431134D9560D}"/>
          </ac:spMkLst>
        </pc:spChg>
        <pc:graphicFrameChg chg="del mod">
          <ac:chgData name="Valeria Puž" userId="5d629a1ea2a969e4" providerId="Windows Live" clId="Web-{07AFACDD-054F-48E9-96BF-91729D4F1242}" dt="2018-03-24T08:24:00.792" v="136"/>
          <ac:graphicFrameMkLst>
            <pc:docMk/>
            <pc:sldMk cId="1892496853" sldId="267"/>
            <ac:graphicFrameMk id="8" creationId="{00000000-0000-0000-0000-000000000000}"/>
          </ac:graphicFrameMkLst>
        </pc:graphicFrameChg>
        <pc:picChg chg="add mod">
          <ac:chgData name="Valeria Puž" userId="5d629a1ea2a969e4" providerId="Windows Live" clId="Web-{07AFACDD-054F-48E9-96BF-91729D4F1242}" dt="2018-03-24T08:27:55.752" v="182"/>
          <ac:picMkLst>
            <pc:docMk/>
            <pc:sldMk cId="1892496853" sldId="267"/>
            <ac:picMk id="6" creationId="{C43CD101-5651-4D42-8F7A-8E225F18618E}"/>
          </ac:picMkLst>
        </pc:picChg>
        <pc:picChg chg="add mod">
          <ac:chgData name="Valeria Puž" userId="5d629a1ea2a969e4" providerId="Windows Live" clId="Web-{07AFACDD-054F-48E9-96BF-91729D4F1242}" dt="2018-03-24T08:28:08.330" v="185"/>
          <ac:picMkLst>
            <pc:docMk/>
            <pc:sldMk cId="1892496853" sldId="267"/>
            <ac:picMk id="9" creationId="{5E075618-746D-4C5B-9B33-D26DA2852C57}"/>
          </ac:picMkLst>
        </pc:picChg>
      </pc:sldChg>
      <pc:sldChg chg="addSp delSp modSp">
        <pc:chgData name="Valeria Puž" userId="5d629a1ea2a969e4" providerId="Windows Live" clId="Web-{07AFACDD-054F-48E9-96BF-91729D4F1242}" dt="2018-03-24T08:51:44.047" v="518"/>
        <pc:sldMkLst>
          <pc:docMk/>
          <pc:sldMk cId="659892108" sldId="268"/>
        </pc:sldMkLst>
        <pc:spChg chg="mod">
          <ac:chgData name="Valeria Puž" userId="5d629a1ea2a969e4" providerId="Windows Live" clId="Web-{07AFACDD-054F-48E9-96BF-91729D4F1242}" dt="2018-03-24T08:30:18.444" v="222"/>
          <ac:spMkLst>
            <pc:docMk/>
            <pc:sldMk cId="659892108" sldId="268"/>
            <ac:spMk id="2" creationId="{00000000-0000-0000-0000-000000000000}"/>
          </ac:spMkLst>
        </pc:spChg>
        <pc:spChg chg="del mod">
          <ac:chgData name="Valeria Puž" userId="5d629a1ea2a969e4" providerId="Windows Live" clId="Web-{07AFACDD-054F-48E9-96BF-91729D4F1242}" dt="2018-03-24T08:29:45.255" v="197"/>
          <ac:spMkLst>
            <pc:docMk/>
            <pc:sldMk cId="659892108" sldId="268"/>
            <ac:spMk id="3" creationId="{00000000-0000-0000-0000-000000000000}"/>
          </ac:spMkLst>
        </pc:spChg>
        <pc:spChg chg="add mod">
          <ac:chgData name="Valeria Puž" userId="5d629a1ea2a969e4" providerId="Windows Live" clId="Web-{07AFACDD-054F-48E9-96BF-91729D4F1242}" dt="2018-03-24T08:51:44.047" v="518"/>
          <ac:spMkLst>
            <pc:docMk/>
            <pc:sldMk cId="659892108" sldId="268"/>
            <ac:spMk id="4" creationId="{C822B8B1-4CA7-4972-A7D6-E6A0ECAB13F2}"/>
          </ac:spMkLst>
        </pc:spChg>
        <pc:spChg chg="add mod">
          <ac:chgData name="Valeria Puž" userId="5d629a1ea2a969e4" providerId="Windows Live" clId="Web-{07AFACDD-054F-48E9-96BF-91729D4F1242}" dt="2018-03-24T08:47:12.320" v="448"/>
          <ac:spMkLst>
            <pc:docMk/>
            <pc:sldMk cId="659892108" sldId="268"/>
            <ac:spMk id="5" creationId="{82E5A31F-1EC2-4F74-815F-B41EE32D4CD9}"/>
          </ac:spMkLst>
        </pc:spChg>
        <pc:graphicFrameChg chg="mod modGraphic">
          <ac:chgData name="Valeria Puž" userId="5d629a1ea2a969e4" providerId="Windows Live" clId="Web-{07AFACDD-054F-48E9-96BF-91729D4F1242}" dt="2018-03-24T08:51:23.266" v="512"/>
          <ac:graphicFrameMkLst>
            <pc:docMk/>
            <pc:sldMk cId="659892108" sldId="268"/>
            <ac:graphicFrameMk id="10" creationId="{00000000-0000-0000-0000-000000000000}"/>
          </ac:graphicFrameMkLst>
        </pc:graphicFrameChg>
        <pc:picChg chg="add mod">
          <ac:chgData name="Valeria Puž" userId="5d629a1ea2a969e4" providerId="Windows Live" clId="Web-{07AFACDD-054F-48E9-96BF-91729D4F1242}" dt="2018-03-24T08:36:47.909" v="279"/>
          <ac:picMkLst>
            <pc:docMk/>
            <pc:sldMk cId="659892108" sldId="268"/>
            <ac:picMk id="6" creationId="{144BC1D5-1819-4025-9722-C00EDF72E70B}"/>
          </ac:picMkLst>
        </pc:picChg>
      </pc:sldChg>
      <pc:sldChg chg="addSp delSp modSp ord">
        <pc:chgData name="Valeria Puž" userId="5d629a1ea2a969e4" providerId="Windows Live" clId="Web-{07AFACDD-054F-48E9-96BF-91729D4F1242}" dt="2018-03-24T08:53:12.285" v="522"/>
        <pc:sldMkLst>
          <pc:docMk/>
          <pc:sldMk cId="883541190" sldId="270"/>
        </pc:sldMkLst>
        <pc:spChg chg="del mod">
          <ac:chgData name="Valeria Puž" userId="5d629a1ea2a969e4" providerId="Windows Live" clId="Web-{07AFACDD-054F-48E9-96BF-91729D4F1242}" dt="2018-03-24T08:42:33.436" v="370"/>
          <ac:spMkLst>
            <pc:docMk/>
            <pc:sldMk cId="883541190" sldId="270"/>
            <ac:spMk id="2" creationId="{00000000-0000-0000-0000-000000000000}"/>
          </ac:spMkLst>
        </pc:spChg>
        <pc:spChg chg="del mod">
          <ac:chgData name="Valeria Puž" userId="5d629a1ea2a969e4" providerId="Windows Live" clId="Web-{07AFACDD-054F-48E9-96BF-91729D4F1242}" dt="2018-03-24T08:33:46.232" v="248"/>
          <ac:spMkLst>
            <pc:docMk/>
            <pc:sldMk cId="883541190" sldId="270"/>
            <ac:spMk id="3" creationId="{00000000-0000-0000-0000-000000000000}"/>
          </ac:spMkLst>
        </pc:spChg>
        <pc:spChg chg="del mod">
          <ac:chgData name="Valeria Puž" userId="5d629a1ea2a969e4" providerId="Windows Live" clId="Web-{07AFACDD-054F-48E9-96BF-91729D4F1242}" dt="2018-03-24T08:33:42.122" v="246"/>
          <ac:spMkLst>
            <pc:docMk/>
            <pc:sldMk cId="883541190" sldId="270"/>
            <ac:spMk id="4" creationId="{00000000-0000-0000-0000-000000000000}"/>
          </ac:spMkLst>
        </pc:spChg>
        <pc:spChg chg="del mod">
          <ac:chgData name="Valeria Puž" userId="5d629a1ea2a969e4" providerId="Windows Live" clId="Web-{07AFACDD-054F-48E9-96BF-91729D4F1242}" dt="2018-03-24T08:33:49.888" v="250"/>
          <ac:spMkLst>
            <pc:docMk/>
            <pc:sldMk cId="883541190" sldId="270"/>
            <ac:spMk id="5" creationId="{00000000-0000-0000-0000-000000000000}"/>
          </ac:spMkLst>
        </pc:spChg>
        <pc:spChg chg="del mod">
          <ac:chgData name="Valeria Puž" userId="5d629a1ea2a969e4" providerId="Windows Live" clId="Web-{07AFACDD-054F-48E9-96BF-91729D4F1242}" dt="2018-03-24T08:33:56.873" v="253"/>
          <ac:spMkLst>
            <pc:docMk/>
            <pc:sldMk cId="883541190" sldId="270"/>
            <ac:spMk id="6" creationId="{00000000-0000-0000-0000-000000000000}"/>
          </ac:spMkLst>
        </pc:spChg>
        <pc:spChg chg="add mod">
          <ac:chgData name="Valeria Puž" userId="5d629a1ea2a969e4" providerId="Windows Live" clId="Web-{07AFACDD-054F-48E9-96BF-91729D4F1242}" dt="2018-03-24T08:47:01.695" v="447"/>
          <ac:spMkLst>
            <pc:docMk/>
            <pc:sldMk cId="883541190" sldId="270"/>
            <ac:spMk id="9" creationId="{F505FDAF-D379-4DAA-863D-35B8E94E2891}"/>
          </ac:spMkLst>
        </pc:spChg>
        <pc:spChg chg="add mod">
          <ac:chgData name="Valeria Puž" userId="5d629a1ea2a969e4" providerId="Windows Live" clId="Web-{07AFACDD-054F-48E9-96BF-91729D4F1242}" dt="2018-03-24T08:46:57.460" v="446"/>
          <ac:spMkLst>
            <pc:docMk/>
            <pc:sldMk cId="883541190" sldId="270"/>
            <ac:spMk id="10" creationId="{449F89AA-A174-4DF7-BE74-FE52F267DB78}"/>
          </ac:spMkLst>
        </pc:spChg>
        <pc:spChg chg="add mod">
          <ac:chgData name="Valeria Puž" userId="5d629a1ea2a969e4" providerId="Windows Live" clId="Web-{07AFACDD-054F-48E9-96BF-91729D4F1242}" dt="2018-03-24T08:48:37.995" v="501"/>
          <ac:spMkLst>
            <pc:docMk/>
            <pc:sldMk cId="883541190" sldId="270"/>
            <ac:spMk id="11" creationId="{A94B75A3-E207-477C-B8D1-B509BF8C44A4}"/>
          </ac:spMkLst>
        </pc:spChg>
        <pc:spChg chg="add mod">
          <ac:chgData name="Valeria Puž" userId="5d629a1ea2a969e4" providerId="Windows Live" clId="Web-{07AFACDD-054F-48E9-96BF-91729D4F1242}" dt="2018-03-24T08:48:33.573" v="500"/>
          <ac:spMkLst>
            <pc:docMk/>
            <pc:sldMk cId="883541190" sldId="270"/>
            <ac:spMk id="12" creationId="{85316F22-E271-44DC-9171-FF60D5F5502B}"/>
          </ac:spMkLst>
        </pc:spChg>
        <pc:graphicFrameChg chg="add mod">
          <ac:chgData name="Valeria Puž" userId="5d629a1ea2a969e4" providerId="Windows Live" clId="Web-{07AFACDD-054F-48E9-96BF-91729D4F1242}" dt="2018-03-24T08:48:50.089" v="503"/>
          <ac:graphicFrameMkLst>
            <pc:docMk/>
            <pc:sldMk cId="883541190" sldId="270"/>
            <ac:graphicFrameMk id="8" creationId="{B375A9A6-E28F-45F6-8AC4-EFE4389829DA}"/>
          </ac:graphicFrameMkLst>
        </pc:graphicFrameChg>
        <pc:picChg chg="add mod">
          <ac:chgData name="Valeria Puž" userId="5d629a1ea2a969e4" providerId="Windows Live" clId="Web-{07AFACDD-054F-48E9-96BF-91729D4F1242}" dt="2018-03-24T08:52:26.346" v="521"/>
          <ac:picMkLst>
            <pc:docMk/>
            <pc:sldMk cId="883541190" sldId="270"/>
            <ac:picMk id="13" creationId="{B8D67B0F-ED46-4A4D-9300-BD4AB9FF50A3}"/>
          </ac:picMkLst>
        </pc:picChg>
        <pc:picChg chg="add mod">
          <ac:chgData name="Valeria Puž" userId="5d629a1ea2a969e4" providerId="Windows Live" clId="Web-{07AFACDD-054F-48E9-96BF-91729D4F1242}" dt="2018-03-24T08:53:12.285" v="522"/>
          <ac:picMkLst>
            <pc:docMk/>
            <pc:sldMk cId="883541190" sldId="270"/>
            <ac:picMk id="15" creationId="{91176C00-9326-4296-AD85-CCC48A928D03}"/>
          </ac:picMkLst>
        </pc:picChg>
      </pc:sldChg>
    </pc:docChg>
  </pc:docChgLst>
  <pc:docChgLst>
    <pc:chgData name="Valeria Puž" userId="5d629a1ea2a969e4" providerId="Windows Live" clId="Web-{0022EC40-D44F-4196-A597-3E56F272F9F8}"/>
    <pc:docChg chg="modSld">
      <pc:chgData name="Valeria Puž" userId="5d629a1ea2a969e4" providerId="Windows Live" clId="Web-{0022EC40-D44F-4196-A597-3E56F272F9F8}" dt="2018-03-26T15:20:46.570" v="19"/>
      <pc:docMkLst>
        <pc:docMk/>
      </pc:docMkLst>
      <pc:sldChg chg="addSp delSp modSp">
        <pc:chgData name="Valeria Puž" userId="5d629a1ea2a969e4" providerId="Windows Live" clId="Web-{0022EC40-D44F-4196-A597-3E56F272F9F8}" dt="2018-03-26T15:20:46.570" v="19"/>
        <pc:sldMkLst>
          <pc:docMk/>
          <pc:sldMk cId="1628715840" sldId="260"/>
        </pc:sldMkLst>
        <pc:picChg chg="add del mod">
          <ac:chgData name="Valeria Puž" userId="5d629a1ea2a969e4" providerId="Windows Live" clId="Web-{0022EC40-D44F-4196-A597-3E56F272F9F8}" dt="2018-03-26T15:20:46.570" v="19"/>
          <ac:picMkLst>
            <pc:docMk/>
            <pc:sldMk cId="1628715840" sldId="260"/>
            <ac:picMk id="3" creationId="{42FB081F-816C-4C47-9993-1CF74756D4AF}"/>
          </ac:picMkLst>
        </pc:picChg>
      </pc:sldChg>
      <pc:sldChg chg="modSp">
        <pc:chgData name="Valeria Puž" userId="5d629a1ea2a969e4" providerId="Windows Live" clId="Web-{0022EC40-D44F-4196-A597-3E56F272F9F8}" dt="2018-03-26T15:15:59.074" v="9"/>
        <pc:sldMkLst>
          <pc:docMk/>
          <pc:sldMk cId="1892496853" sldId="267"/>
        </pc:sldMkLst>
        <pc:picChg chg="mod">
          <ac:chgData name="Valeria Puž" userId="5d629a1ea2a969e4" providerId="Windows Live" clId="Web-{0022EC40-D44F-4196-A597-3E56F272F9F8}" dt="2018-03-26T15:15:59.074" v="9"/>
          <ac:picMkLst>
            <pc:docMk/>
            <pc:sldMk cId="1892496853" sldId="267"/>
            <ac:picMk id="9" creationId="{5E075618-746D-4C5B-9B33-D26DA2852C57}"/>
          </ac:picMkLst>
        </pc:picChg>
      </pc:sldChg>
      <pc:sldChg chg="delSp modSp">
        <pc:chgData name="Valeria Puž" userId="5d629a1ea2a969e4" providerId="Windows Live" clId="Web-{0022EC40-D44F-4196-A597-3E56F272F9F8}" dt="2018-03-26T15:13:19.029" v="5"/>
        <pc:sldMkLst>
          <pc:docMk/>
          <pc:sldMk cId="1975911108" sldId="272"/>
        </pc:sldMkLst>
        <pc:spChg chg="del mod">
          <ac:chgData name="Valeria Puž" userId="5d629a1ea2a969e4" providerId="Windows Live" clId="Web-{0022EC40-D44F-4196-A597-3E56F272F9F8}" dt="2018-03-26T15:13:15.654" v="4"/>
          <ac:spMkLst>
            <pc:docMk/>
            <pc:sldMk cId="1975911108" sldId="272"/>
            <ac:spMk id="4" creationId="{55FE0214-382C-4511-A451-03EA5758115F}"/>
          </ac:spMkLst>
        </pc:spChg>
        <pc:picChg chg="mod">
          <ac:chgData name="Valeria Puž" userId="5d629a1ea2a969e4" providerId="Windows Live" clId="Web-{0022EC40-D44F-4196-A597-3E56F272F9F8}" dt="2018-03-26T15:13:19.029" v="5"/>
          <ac:picMkLst>
            <pc:docMk/>
            <pc:sldMk cId="1975911108" sldId="272"/>
            <ac:picMk id="8" creationId="{DBD1E236-B71F-421C-A55F-80070DC76752}"/>
          </ac:picMkLst>
        </pc:picChg>
      </pc:sldChg>
      <pc:sldChg chg="modSp">
        <pc:chgData name="Valeria Puž" userId="5d629a1ea2a969e4" providerId="Windows Live" clId="Web-{0022EC40-D44F-4196-A597-3E56F272F9F8}" dt="2018-03-26T15:15:17.574" v="6"/>
        <pc:sldMkLst>
          <pc:docMk/>
          <pc:sldMk cId="3267046870" sldId="273"/>
        </pc:sldMkLst>
        <pc:spChg chg="mod">
          <ac:chgData name="Valeria Puž" userId="5d629a1ea2a969e4" providerId="Windows Live" clId="Web-{0022EC40-D44F-4196-A597-3E56F272F9F8}" dt="2018-03-26T15:15:17.574" v="6"/>
          <ac:spMkLst>
            <pc:docMk/>
            <pc:sldMk cId="3267046870" sldId="273"/>
            <ac:spMk id="2" creationId="{00000000-0000-0000-0000-000000000000}"/>
          </ac:spMkLst>
        </pc:spChg>
      </pc:sldChg>
      <pc:sldChg chg="addSp delSp modSp">
        <pc:chgData name="Valeria Puž" userId="5d629a1ea2a969e4" providerId="Windows Live" clId="Web-{0022EC40-D44F-4196-A597-3E56F272F9F8}" dt="2018-03-26T15:20:12.602" v="13"/>
        <pc:sldMkLst>
          <pc:docMk/>
          <pc:sldMk cId="3488132474" sldId="274"/>
        </pc:sldMkLst>
        <pc:picChg chg="add del mod">
          <ac:chgData name="Valeria Puž" userId="5d629a1ea2a969e4" providerId="Windows Live" clId="Web-{0022EC40-D44F-4196-A597-3E56F272F9F8}" dt="2018-03-26T15:20:12.602" v="13"/>
          <ac:picMkLst>
            <pc:docMk/>
            <pc:sldMk cId="3488132474" sldId="274"/>
            <ac:picMk id="5" creationId="{237544D8-063A-41E8-B53B-3551D2BED349}"/>
          </ac:picMkLst>
        </pc:picChg>
      </pc:sldChg>
    </pc:docChg>
  </pc:docChgLst>
  <pc:docChgLst>
    <pc:chgData name="Valeria Puž" userId="5d629a1ea2a969e4" providerId="Windows Live" clId="Web-{A3A092AE-084A-41A4-8F1C-7E984C23771E}"/>
    <pc:docChg chg="modSld">
      <pc:chgData name="Valeria Puž" userId="5d629a1ea2a969e4" providerId="Windows Live" clId="Web-{A3A092AE-084A-41A4-8F1C-7E984C23771E}" dt="2018-03-24T12:41:19.808" v="25"/>
      <pc:docMkLst>
        <pc:docMk/>
      </pc:docMkLst>
      <pc:sldChg chg="delSp modSp">
        <pc:chgData name="Valeria Puž" userId="5d629a1ea2a969e4" providerId="Windows Live" clId="Web-{A3A092AE-084A-41A4-8F1C-7E984C23771E}" dt="2018-03-24T12:41:19.808" v="25"/>
        <pc:sldMkLst>
          <pc:docMk/>
          <pc:sldMk cId="4261546900" sldId="258"/>
        </pc:sldMkLst>
        <pc:picChg chg="del mod">
          <ac:chgData name="Valeria Puž" userId="5d629a1ea2a969e4" providerId="Windows Live" clId="Web-{A3A092AE-084A-41A4-8F1C-7E984C23771E}" dt="2018-03-24T12:41:19.808" v="25"/>
          <ac:picMkLst>
            <pc:docMk/>
            <pc:sldMk cId="4261546900" sldId="258"/>
            <ac:picMk id="8" creationId="{53DF8367-820A-4F77-A65E-93FBEF952C22}"/>
          </ac:picMkLst>
        </pc:picChg>
        <pc:picChg chg="del mod">
          <ac:chgData name="Valeria Puž" userId="5d629a1ea2a969e4" providerId="Windows Live" clId="Web-{A3A092AE-084A-41A4-8F1C-7E984C23771E}" dt="2018-03-24T12:41:19.746" v="23"/>
          <ac:picMkLst>
            <pc:docMk/>
            <pc:sldMk cId="4261546900" sldId="258"/>
            <ac:picMk id="10" creationId="{75934EDF-B8FB-4825-A2C7-554E43DB4BE4}"/>
          </ac:picMkLst>
        </pc:picChg>
      </pc:sldChg>
      <pc:sldChg chg="delSp modSp">
        <pc:chgData name="Valeria Puž" userId="5d629a1ea2a969e4" providerId="Windows Live" clId="Web-{A3A092AE-084A-41A4-8F1C-7E984C23771E}" dt="2018-03-24T12:30:44.960" v="1"/>
        <pc:sldMkLst>
          <pc:docMk/>
          <pc:sldMk cId="1628715840" sldId="260"/>
        </pc:sldMkLst>
        <pc:picChg chg="mod">
          <ac:chgData name="Valeria Puž" userId="5d629a1ea2a969e4" providerId="Windows Live" clId="Web-{A3A092AE-084A-41A4-8F1C-7E984C23771E}" dt="2018-03-24T12:30:44.960" v="1"/>
          <ac:picMkLst>
            <pc:docMk/>
            <pc:sldMk cId="1628715840" sldId="260"/>
            <ac:picMk id="4" creationId="{4B19E24E-274B-4A03-9EA5-18F46A25CAC7}"/>
          </ac:picMkLst>
        </pc:picChg>
        <pc:picChg chg="del">
          <ac:chgData name="Valeria Puž" userId="5d629a1ea2a969e4" providerId="Windows Live" clId="Web-{A3A092AE-084A-41A4-8F1C-7E984C23771E}" dt="2018-03-24T12:30:38.600" v="0"/>
          <ac:picMkLst>
            <pc:docMk/>
            <pc:sldMk cId="1628715840" sldId="260"/>
            <ac:picMk id="8" creationId="{C4F26F5C-C677-40BA-A7F1-3A3FC54F807B}"/>
          </ac:picMkLst>
        </pc:picChg>
      </pc:sldChg>
      <pc:sldChg chg="modSp">
        <pc:chgData name="Valeria Puž" userId="5d629a1ea2a969e4" providerId="Windows Live" clId="Web-{A3A092AE-084A-41A4-8F1C-7E984C23771E}" dt="2018-03-24T12:34:38.592" v="20"/>
        <pc:sldMkLst>
          <pc:docMk/>
          <pc:sldMk cId="659892108" sldId="268"/>
        </pc:sldMkLst>
        <pc:spChg chg="mod">
          <ac:chgData name="Valeria Puž" userId="5d629a1ea2a969e4" providerId="Windows Live" clId="Web-{A3A092AE-084A-41A4-8F1C-7E984C23771E}" dt="2018-03-24T12:34:38.592" v="20"/>
          <ac:spMkLst>
            <pc:docMk/>
            <pc:sldMk cId="659892108" sldId="268"/>
            <ac:spMk id="4" creationId="{C822B8B1-4CA7-4972-A7D6-E6A0ECAB13F2}"/>
          </ac:spMkLst>
        </pc:spChg>
      </pc:sldChg>
      <pc:sldChg chg="delSp modSp">
        <pc:chgData name="Valeria Puž" userId="5d629a1ea2a969e4" providerId="Windows Live" clId="Web-{A3A092AE-084A-41A4-8F1C-7E984C23771E}" dt="2018-03-24T12:32:11.369" v="15"/>
        <pc:sldMkLst>
          <pc:docMk/>
          <pc:sldMk cId="3488132474" sldId="274"/>
        </pc:sldMkLst>
        <pc:spChg chg="mod">
          <ac:chgData name="Valeria Puž" userId="5d629a1ea2a969e4" providerId="Windows Live" clId="Web-{A3A092AE-084A-41A4-8F1C-7E984C23771E}" dt="2018-03-24T12:32:11.369" v="15"/>
          <ac:spMkLst>
            <pc:docMk/>
            <pc:sldMk cId="3488132474" sldId="274"/>
            <ac:spMk id="3" creationId="{E024B346-3FB9-4038-B635-AB3AA6216CC2}"/>
          </ac:spMkLst>
        </pc:spChg>
        <pc:picChg chg="del">
          <ac:chgData name="Valeria Puž" userId="5d629a1ea2a969e4" providerId="Windows Live" clId="Web-{A3A092AE-084A-41A4-8F1C-7E984C23771E}" dt="2018-03-24T12:30:56.460" v="2"/>
          <ac:picMkLst>
            <pc:docMk/>
            <pc:sldMk cId="3488132474" sldId="274"/>
            <ac:picMk id="6" creationId="{DC483B5F-A21E-47CF-9E46-A8AA83A1FED8}"/>
          </ac:picMkLst>
        </pc:picChg>
        <pc:picChg chg="del">
          <ac:chgData name="Valeria Puž" userId="5d629a1ea2a969e4" providerId="Windows Live" clId="Web-{A3A092AE-084A-41A4-8F1C-7E984C23771E}" dt="2018-03-24T12:31:03.210" v="4"/>
          <ac:picMkLst>
            <pc:docMk/>
            <pc:sldMk cId="3488132474" sldId="274"/>
            <ac:picMk id="8" creationId="{9C106F43-2D85-43CC-BF83-6E9C28C0C766}"/>
          </ac:picMkLst>
        </pc:picChg>
        <pc:picChg chg="del">
          <ac:chgData name="Valeria Puž" userId="5d629a1ea2a969e4" providerId="Windows Live" clId="Web-{A3A092AE-084A-41A4-8F1C-7E984C23771E}" dt="2018-03-24T12:31:00.210" v="3"/>
          <ac:picMkLst>
            <pc:docMk/>
            <pc:sldMk cId="3488132474" sldId="274"/>
            <ac:picMk id="10" creationId="{CF623B51-8F51-4103-97D4-10010026016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hr-HR" sz="2800" dirty="0">
              <a:latin typeface="Comic Sans MS"/>
            </a:rPr>
            <a:t>Prvi korak</a:t>
          </a:r>
          <a:endParaRPr lang="en-US" sz="2800" dirty="0">
            <a:latin typeface="Comic Sans MS"/>
          </a:endParaRPr>
        </a:p>
      </dgm: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/>
        </a:p>
      </dgm:t>
    </dgm:pt>
    <dgm:pt modelId="{DBD70A08-0485-4A01-ABEE-B312054B7006}" type="pres">
      <dgm:prSet presAssocID="{13633CBA-2502-434A-928C-6EC6967F25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468122-278F-40F4-8689-1E4102979C53}" type="pres">
      <dgm:prSet presAssocID="{012EDDC6-207F-4EE3-9DEB-146599520561}" presName="composite" presStyleCnt="0"/>
      <dgm:spPr/>
    </dgm:pt>
    <dgm:pt modelId="{2D825D8E-3999-4331-B94F-6B59133515C4}" type="pres">
      <dgm:prSet presAssocID="{012EDDC6-207F-4EE3-9DEB-14659952056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8906BA-CFFA-4668-A44C-55F597148B0E}" type="pres">
      <dgm:prSet presAssocID="{012EDDC6-207F-4EE3-9DEB-146599520561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99F49F22-8442-4693-8C3D-0B2DBBDC62E1}" type="presOf" srcId="{012EDDC6-207F-4EE3-9DEB-146599520561}" destId="{2D825D8E-3999-4331-B94F-6B59133515C4}" srcOrd="0" destOrd="0" presId="urn:microsoft.com/office/officeart/2005/8/layout/chevron2"/>
    <dgm:cxn modelId="{9122DA6D-BCF7-4808-8187-B86105A0CEBA}" type="presOf" srcId="{13633CBA-2502-434A-928C-6EC6967F259D}" destId="{DBD70A08-0485-4A01-ABEE-B312054B7006}" srcOrd="0" destOrd="0" presId="urn:microsoft.com/office/officeart/2005/8/layout/chevron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69F2463D-FAEA-487A-9BAE-9A182C116EE3}" type="presParOf" srcId="{DBD70A08-0485-4A01-ABEE-B312054B7006}" destId="{41468122-278F-40F4-8689-1E4102979C53}" srcOrd="0" destOrd="0" presId="urn:microsoft.com/office/officeart/2005/8/layout/chevron2"/>
    <dgm:cxn modelId="{4B8FCA22-D97F-4892-8570-82C16BD8B28B}" type="presParOf" srcId="{41468122-278F-40F4-8689-1E4102979C53}" destId="{2D825D8E-3999-4331-B94F-6B59133515C4}" srcOrd="0" destOrd="0" presId="urn:microsoft.com/office/officeart/2005/8/layout/chevron2"/>
    <dgm:cxn modelId="{6F0A7A8A-4EB8-482C-8355-662C7C40438A}" type="presParOf" srcId="{41468122-278F-40F4-8689-1E4102979C53}" destId="{458906BA-CFFA-4668-A44C-55F597148B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BD3A0-2AC1-4BE2-8EF5-57975A8FF99A}">
      <dgm:prSet phldrT="[Text]"/>
      <dgm:spPr/>
      <dgm:t>
        <a:bodyPr/>
        <a:lstStyle/>
        <a:p>
          <a:r>
            <a:rPr lang="hr-HR" sz="3600" dirty="0">
              <a:latin typeface="Comic Sans MS"/>
            </a:rPr>
            <a:t>Drugi korak</a:t>
          </a:r>
          <a:endParaRPr lang="en-US" sz="3600" dirty="0">
            <a:latin typeface="Comic Sans MS"/>
          </a:endParaRPr>
        </a:p>
      </dgm:t>
    </dgm:pt>
    <dgm:pt modelId="{E6E704B1-B2D5-4833-81EA-D118F75C4AE0}" type="parTrans" cxnId="{C12696FC-8EC7-4484-B898-5CB79C1BB2F6}">
      <dgm:prSet/>
      <dgm:spPr/>
    </dgm:pt>
    <dgm:pt modelId="{D2FD54D5-D408-4D44-92A8-0AEA7E3BF2A5}" type="sibTrans" cxnId="{C12696FC-8EC7-4484-B898-5CB79C1BB2F6}">
      <dgm:prSet/>
      <dgm:spPr/>
    </dgm:pt>
    <dgm:pt modelId="{3BB36E9F-6890-4388-9CDE-ECC2F9C3089A}">
      <dgm:prSet phldrT="[Text]"/>
      <dgm:spPr/>
      <dgm:t>
        <a:bodyPr/>
        <a:lstStyle/>
        <a:p>
          <a:r>
            <a:rPr lang="hr-HR" sz="3600" dirty="0">
              <a:latin typeface="Comic Sans MS"/>
            </a:rPr>
            <a:t>Četvrti korak</a:t>
          </a:r>
        </a:p>
      </dgm:t>
    </dgm:pt>
    <dgm:pt modelId="{AC5044E8-A627-4673-B5CC-54BC063077A8}" type="parTrans" cxnId="{7352B67A-A6EA-435F-A8BA-CBD517DBC306}">
      <dgm:prSet/>
      <dgm:spPr/>
    </dgm:pt>
    <dgm:pt modelId="{A05815EC-F291-47D7-8800-7D321E726208}" type="sibTrans" cxnId="{7352B67A-A6EA-435F-A8BA-CBD517DBC306}">
      <dgm:prSet/>
      <dgm:spPr/>
    </dgm:pt>
    <dgm:pt modelId="{A3F23B40-FA93-4028-B58F-38DE3C377A78}">
      <dgm:prSet phldrT="[Text]"/>
      <dgm:spPr/>
      <dgm:t>
        <a:bodyPr/>
        <a:lstStyle/>
        <a:p>
          <a:r>
            <a:rPr lang="hr-HR" sz="3600" dirty="0">
              <a:latin typeface="Comic Sans MS"/>
            </a:rPr>
            <a:t>Peti korak</a:t>
          </a:r>
        </a:p>
      </dgm:t>
    </dgm:pt>
    <dgm:pt modelId="{2AAF09D9-4150-482F-93D5-0541505BC5D9}" type="parTrans" cxnId="{B0C50066-1A65-47D1-80B9-573F9EA733C4}">
      <dgm:prSet/>
      <dgm:spPr/>
    </dgm:pt>
    <dgm:pt modelId="{D041AE5E-6875-4968-8A7F-5B39CA3FDB47}" type="sibTrans" cxnId="{B0C50066-1A65-47D1-80B9-573F9EA733C4}">
      <dgm:prSet/>
      <dgm:spPr/>
    </dgm:pt>
    <dgm:pt modelId="{3ACC9366-A86C-4D55-8AA7-E3E66195D9EE}">
      <dgm:prSet phldrT="[Text]"/>
      <dgm:spPr/>
      <dgm:t>
        <a:bodyPr/>
        <a:lstStyle/>
        <a:p>
          <a:r>
            <a:rPr lang="hr-HR" sz="3600" dirty="0">
              <a:latin typeface="Comic Sans MS"/>
            </a:rPr>
            <a:t>Treći korak</a:t>
          </a:r>
          <a:endParaRPr lang="en-US" sz="3600" dirty="0">
            <a:latin typeface="Comic Sans MS"/>
          </a:endParaRPr>
        </a:p>
      </dgm:t>
    </dgm:pt>
    <dgm:pt modelId="{7A481863-ED99-4865-A679-98A4DD26B5AE}" type="parTrans" cxnId="{7E1729BD-4BF1-4EC1-9D51-F0ABBEAF9660}">
      <dgm:prSet/>
      <dgm:spPr/>
    </dgm:pt>
    <dgm:pt modelId="{57A4B190-070B-42BF-A6D3-456FD5F3B02F}" type="sibTrans" cxnId="{7E1729BD-4BF1-4EC1-9D51-F0ABBEAF9660}">
      <dgm:prSet/>
      <dgm:spPr/>
    </dgm:pt>
    <dgm:pt modelId="{CB90EC63-5433-40D3-A689-E100FDAED05B}">
      <dgm:prSet phldrT="[Text]"/>
      <dgm:spPr/>
      <dgm:t>
        <a:bodyPr/>
        <a:lstStyle/>
        <a:p>
          <a:r>
            <a:rPr lang="hr-HR" sz="3600" dirty="0">
              <a:latin typeface="Comic Sans MS"/>
            </a:rPr>
            <a:t>Šesti korak</a:t>
          </a:r>
        </a:p>
      </dgm:t>
    </dgm:pt>
    <dgm:pt modelId="{C0A75DC1-0B3B-4999-A317-82C6EC4736C6}" type="parTrans" cxnId="{53FC42A7-0FEE-43ED-B6F7-FB3809A92BB3}">
      <dgm:prSet/>
      <dgm:spPr/>
    </dgm:pt>
    <dgm:pt modelId="{1E3A2B75-5BF8-4957-A3CB-FD2A030957CB}" type="sibTrans" cxnId="{53FC42A7-0FEE-43ED-B6F7-FB3809A92BB3}">
      <dgm:prSet/>
      <dgm:spPr/>
    </dgm:pt>
    <dgm:pt modelId="{DBD70A08-0485-4A01-ABEE-B312054B7006}" type="pres">
      <dgm:prSet presAssocID="{13633CBA-2502-434A-928C-6EC6967F25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F68D41C-6268-4519-8C61-8F0BB8729F94}" type="pres">
      <dgm:prSet presAssocID="{B5BBD3A0-2AC1-4BE2-8EF5-57975A8FF99A}" presName="composite" presStyleCnt="0"/>
      <dgm:spPr/>
    </dgm:pt>
    <dgm:pt modelId="{7B9AE96D-8FE1-4B9C-A0C8-57D76AB161E1}" type="pres">
      <dgm:prSet presAssocID="{B5BBD3A0-2AC1-4BE2-8EF5-57975A8FF99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253A5B-ABA9-4A26-B80A-8A827FFB8888}" type="pres">
      <dgm:prSet presAssocID="{B5BBD3A0-2AC1-4BE2-8EF5-57975A8FF99A}" presName="descendantText" presStyleLbl="alignAcc1" presStyleIdx="0" presStyleCnt="5">
        <dgm:presLayoutVars>
          <dgm:bulletEnabled val="1"/>
        </dgm:presLayoutVars>
      </dgm:prSet>
      <dgm:spPr/>
    </dgm:pt>
    <dgm:pt modelId="{0A882C92-7644-41EF-9898-B1092B014A9B}" type="pres">
      <dgm:prSet presAssocID="{D2FD54D5-D408-4D44-92A8-0AEA7E3BF2A5}" presName="sp" presStyleCnt="0"/>
      <dgm:spPr/>
    </dgm:pt>
    <dgm:pt modelId="{3080A430-479F-4E56-B66A-E0FF28480B2A}" type="pres">
      <dgm:prSet presAssocID="{3ACC9366-A86C-4D55-8AA7-E3E66195D9EE}" presName="composite" presStyleCnt="0"/>
      <dgm:spPr/>
    </dgm:pt>
    <dgm:pt modelId="{1C416C0C-A19F-405F-ABDC-0481A1A09189}" type="pres">
      <dgm:prSet presAssocID="{3ACC9366-A86C-4D55-8AA7-E3E66195D9E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76829D-774D-4A4A-8192-BA9C6BDFFACD}" type="pres">
      <dgm:prSet presAssocID="{3ACC9366-A86C-4D55-8AA7-E3E66195D9EE}" presName="descendantText" presStyleLbl="alignAcc1" presStyleIdx="1" presStyleCnt="5">
        <dgm:presLayoutVars>
          <dgm:bulletEnabled val="1"/>
        </dgm:presLayoutVars>
      </dgm:prSet>
      <dgm:spPr/>
    </dgm:pt>
    <dgm:pt modelId="{51CC7D21-7F6D-4479-9393-C957C9B29964}" type="pres">
      <dgm:prSet presAssocID="{57A4B190-070B-42BF-A6D3-456FD5F3B02F}" presName="sp" presStyleCnt="0"/>
      <dgm:spPr/>
    </dgm:pt>
    <dgm:pt modelId="{872C8BF2-812C-42E7-A341-F4DD91B7B654}" type="pres">
      <dgm:prSet presAssocID="{3BB36E9F-6890-4388-9CDE-ECC2F9C3089A}" presName="composite" presStyleCnt="0"/>
      <dgm:spPr/>
    </dgm:pt>
    <dgm:pt modelId="{74C0F1A7-3453-4FAC-A25D-498072125087}" type="pres">
      <dgm:prSet presAssocID="{3BB36E9F-6890-4388-9CDE-ECC2F9C3089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0E1432-65C3-4DA2-B7A0-1EBEE716061D}" type="pres">
      <dgm:prSet presAssocID="{3BB36E9F-6890-4388-9CDE-ECC2F9C3089A}" presName="descendantText" presStyleLbl="alignAcc1" presStyleIdx="2" presStyleCnt="5">
        <dgm:presLayoutVars>
          <dgm:bulletEnabled val="1"/>
        </dgm:presLayoutVars>
      </dgm:prSet>
      <dgm:spPr/>
    </dgm:pt>
    <dgm:pt modelId="{CF275581-ED8B-464F-B8EA-BC0F2398FE84}" type="pres">
      <dgm:prSet presAssocID="{A05815EC-F291-47D7-8800-7D321E726208}" presName="sp" presStyleCnt="0"/>
      <dgm:spPr/>
    </dgm:pt>
    <dgm:pt modelId="{3C1D8048-60F1-4F2C-A2B0-2AAB3382A8CF}" type="pres">
      <dgm:prSet presAssocID="{A3F23B40-FA93-4028-B58F-38DE3C377A78}" presName="composite" presStyleCnt="0"/>
      <dgm:spPr/>
    </dgm:pt>
    <dgm:pt modelId="{232939F6-0D87-4D60-A37D-7FE2725982F6}" type="pres">
      <dgm:prSet presAssocID="{A3F23B40-FA93-4028-B58F-38DE3C377A7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D3047C-3AA9-4D92-AF3E-9478D1059DF3}" type="pres">
      <dgm:prSet presAssocID="{A3F23B40-FA93-4028-B58F-38DE3C377A78}" presName="descendantText" presStyleLbl="alignAcc1" presStyleIdx="3" presStyleCnt="5">
        <dgm:presLayoutVars>
          <dgm:bulletEnabled val="1"/>
        </dgm:presLayoutVars>
      </dgm:prSet>
      <dgm:spPr/>
    </dgm:pt>
    <dgm:pt modelId="{1F4AE1BF-DE94-41F6-BDD6-CFFAD603B97B}" type="pres">
      <dgm:prSet presAssocID="{D041AE5E-6875-4968-8A7F-5B39CA3FDB47}" presName="sp" presStyleCnt="0"/>
      <dgm:spPr/>
    </dgm:pt>
    <dgm:pt modelId="{94FE07CC-D4A5-48B5-AA47-58F45E6EAD96}" type="pres">
      <dgm:prSet presAssocID="{CB90EC63-5433-40D3-A689-E100FDAED05B}" presName="composite" presStyleCnt="0"/>
      <dgm:spPr/>
    </dgm:pt>
    <dgm:pt modelId="{4FACFA5D-7D61-4A32-A220-8E9CC1D0FFA5}" type="pres">
      <dgm:prSet presAssocID="{CB90EC63-5433-40D3-A689-E100FDAED05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8EF053-B3B3-4ECF-A915-45C14A79CACF}" type="pres">
      <dgm:prSet presAssocID="{CB90EC63-5433-40D3-A689-E100FDAED05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B9E55B5-A767-4996-8054-B2B0E6C6DE63}" type="presOf" srcId="{3BB36E9F-6890-4388-9CDE-ECC2F9C3089A}" destId="{74C0F1A7-3453-4FAC-A25D-498072125087}" srcOrd="0" destOrd="0" presId="urn:microsoft.com/office/officeart/2005/8/layout/chevron2"/>
    <dgm:cxn modelId="{B0C50066-1A65-47D1-80B9-573F9EA733C4}" srcId="{13633CBA-2502-434A-928C-6EC6967F259D}" destId="{A3F23B40-FA93-4028-B58F-38DE3C377A78}" srcOrd="3" destOrd="0" parTransId="{2AAF09D9-4150-482F-93D5-0541505BC5D9}" sibTransId="{D041AE5E-6875-4968-8A7F-5B39CA3FDB47}"/>
    <dgm:cxn modelId="{AA09C189-A69A-412F-955D-67F0B0153E7C}" type="presOf" srcId="{A3F23B40-FA93-4028-B58F-38DE3C377A78}" destId="{232939F6-0D87-4D60-A37D-7FE2725982F6}" srcOrd="0" destOrd="0" presId="urn:microsoft.com/office/officeart/2005/8/layout/chevron2"/>
    <dgm:cxn modelId="{C0783984-29DE-4885-A62F-47D510BAC65A}" type="presOf" srcId="{3ACC9366-A86C-4D55-8AA7-E3E66195D9EE}" destId="{1C416C0C-A19F-405F-ABDC-0481A1A09189}" srcOrd="0" destOrd="0" presId="urn:microsoft.com/office/officeart/2005/8/layout/chevron2"/>
    <dgm:cxn modelId="{53FC42A7-0FEE-43ED-B6F7-FB3809A92BB3}" srcId="{13633CBA-2502-434A-928C-6EC6967F259D}" destId="{CB90EC63-5433-40D3-A689-E100FDAED05B}" srcOrd="4" destOrd="0" parTransId="{C0A75DC1-0B3B-4999-A317-82C6EC4736C6}" sibTransId="{1E3A2B75-5BF8-4957-A3CB-FD2A030957CB}"/>
    <dgm:cxn modelId="{F995316D-7C64-4EA4-9AF6-379307617843}" type="presOf" srcId="{B5BBD3A0-2AC1-4BE2-8EF5-57975A8FF99A}" destId="{7B9AE96D-8FE1-4B9C-A0C8-57D76AB161E1}" srcOrd="0" destOrd="0" presId="urn:microsoft.com/office/officeart/2005/8/layout/chevron2"/>
    <dgm:cxn modelId="{9122DA6D-BCF7-4808-8187-B86105A0CEBA}" type="presOf" srcId="{13633CBA-2502-434A-928C-6EC6967F259D}" destId="{DBD70A08-0485-4A01-ABEE-B312054B7006}" srcOrd="0" destOrd="0" presId="urn:microsoft.com/office/officeart/2005/8/layout/chevron2"/>
    <dgm:cxn modelId="{7E1729BD-4BF1-4EC1-9D51-F0ABBEAF9660}" srcId="{13633CBA-2502-434A-928C-6EC6967F259D}" destId="{3ACC9366-A86C-4D55-8AA7-E3E66195D9EE}" srcOrd="1" destOrd="0" parTransId="{7A481863-ED99-4865-A679-98A4DD26B5AE}" sibTransId="{57A4B190-070B-42BF-A6D3-456FD5F3B02F}"/>
    <dgm:cxn modelId="{C12696FC-8EC7-4484-B898-5CB79C1BB2F6}" srcId="{13633CBA-2502-434A-928C-6EC6967F259D}" destId="{B5BBD3A0-2AC1-4BE2-8EF5-57975A8FF99A}" srcOrd="0" destOrd="0" parTransId="{E6E704B1-B2D5-4833-81EA-D118F75C4AE0}" sibTransId="{D2FD54D5-D408-4D44-92A8-0AEA7E3BF2A5}"/>
    <dgm:cxn modelId="{54F1D84F-D888-4CA5-9B3D-06A0F22C6DA9}" type="presOf" srcId="{CB90EC63-5433-40D3-A689-E100FDAED05B}" destId="{4FACFA5D-7D61-4A32-A220-8E9CC1D0FFA5}" srcOrd="0" destOrd="0" presId="urn:microsoft.com/office/officeart/2005/8/layout/chevron2"/>
    <dgm:cxn modelId="{7352B67A-A6EA-435F-A8BA-CBD517DBC306}" srcId="{13633CBA-2502-434A-928C-6EC6967F259D}" destId="{3BB36E9F-6890-4388-9CDE-ECC2F9C3089A}" srcOrd="2" destOrd="0" parTransId="{AC5044E8-A627-4673-B5CC-54BC063077A8}" sibTransId="{A05815EC-F291-47D7-8800-7D321E726208}"/>
    <dgm:cxn modelId="{513F9FB5-BFEB-4CD4-8089-A3BF4743DDF3}" type="presParOf" srcId="{DBD70A08-0485-4A01-ABEE-B312054B7006}" destId="{DF68D41C-6268-4519-8C61-8F0BB8729F94}" srcOrd="0" destOrd="0" presId="urn:microsoft.com/office/officeart/2005/8/layout/chevron2"/>
    <dgm:cxn modelId="{723FA9EE-A83A-46DF-AE03-0185A3E04457}" type="presParOf" srcId="{DF68D41C-6268-4519-8C61-8F0BB8729F94}" destId="{7B9AE96D-8FE1-4B9C-A0C8-57D76AB161E1}" srcOrd="0" destOrd="0" presId="urn:microsoft.com/office/officeart/2005/8/layout/chevron2"/>
    <dgm:cxn modelId="{C4E5DE28-AC7F-4E8C-9D1D-66E12362C463}" type="presParOf" srcId="{DF68D41C-6268-4519-8C61-8F0BB8729F94}" destId="{E0253A5B-ABA9-4A26-B80A-8A827FFB8888}" srcOrd="1" destOrd="0" presId="urn:microsoft.com/office/officeart/2005/8/layout/chevron2"/>
    <dgm:cxn modelId="{2C6ED5C0-52F4-41FC-AB7F-E975B6984AF5}" type="presParOf" srcId="{DBD70A08-0485-4A01-ABEE-B312054B7006}" destId="{0A882C92-7644-41EF-9898-B1092B014A9B}" srcOrd="1" destOrd="0" presId="urn:microsoft.com/office/officeart/2005/8/layout/chevron2"/>
    <dgm:cxn modelId="{5478B0AC-5885-40A4-AD2E-EF2D92DDA0D6}" type="presParOf" srcId="{DBD70A08-0485-4A01-ABEE-B312054B7006}" destId="{3080A430-479F-4E56-B66A-E0FF28480B2A}" srcOrd="2" destOrd="0" presId="urn:microsoft.com/office/officeart/2005/8/layout/chevron2"/>
    <dgm:cxn modelId="{7E28BD89-DBF3-4139-9CBE-AA7B7FEA2DE0}" type="presParOf" srcId="{3080A430-479F-4E56-B66A-E0FF28480B2A}" destId="{1C416C0C-A19F-405F-ABDC-0481A1A09189}" srcOrd="0" destOrd="0" presId="urn:microsoft.com/office/officeart/2005/8/layout/chevron2"/>
    <dgm:cxn modelId="{4DC0FDB2-55FB-4938-A2EA-B21DC8455C33}" type="presParOf" srcId="{3080A430-479F-4E56-B66A-E0FF28480B2A}" destId="{0176829D-774D-4A4A-8192-BA9C6BDFFACD}" srcOrd="1" destOrd="0" presId="urn:microsoft.com/office/officeart/2005/8/layout/chevron2"/>
    <dgm:cxn modelId="{63FA4238-65D6-4204-9199-2C820DD352F2}" type="presParOf" srcId="{DBD70A08-0485-4A01-ABEE-B312054B7006}" destId="{51CC7D21-7F6D-4479-9393-C957C9B29964}" srcOrd="3" destOrd="0" presId="urn:microsoft.com/office/officeart/2005/8/layout/chevron2"/>
    <dgm:cxn modelId="{6C4508EB-0F0B-4D95-8F5E-CA424A86FF3C}" type="presParOf" srcId="{DBD70A08-0485-4A01-ABEE-B312054B7006}" destId="{872C8BF2-812C-42E7-A341-F4DD91B7B654}" srcOrd="4" destOrd="0" presId="urn:microsoft.com/office/officeart/2005/8/layout/chevron2"/>
    <dgm:cxn modelId="{BA76B0EE-5599-4312-B996-D95219B85373}" type="presParOf" srcId="{872C8BF2-812C-42E7-A341-F4DD91B7B654}" destId="{74C0F1A7-3453-4FAC-A25D-498072125087}" srcOrd="0" destOrd="0" presId="urn:microsoft.com/office/officeart/2005/8/layout/chevron2"/>
    <dgm:cxn modelId="{162145F1-D56E-4A55-A8DB-73F360239579}" type="presParOf" srcId="{872C8BF2-812C-42E7-A341-F4DD91B7B654}" destId="{D60E1432-65C3-4DA2-B7A0-1EBEE716061D}" srcOrd="1" destOrd="0" presId="urn:microsoft.com/office/officeart/2005/8/layout/chevron2"/>
    <dgm:cxn modelId="{4E873818-542B-4E20-935D-888577B445A1}" type="presParOf" srcId="{DBD70A08-0485-4A01-ABEE-B312054B7006}" destId="{CF275581-ED8B-464F-B8EA-BC0F2398FE84}" srcOrd="5" destOrd="0" presId="urn:microsoft.com/office/officeart/2005/8/layout/chevron2"/>
    <dgm:cxn modelId="{1A7C1C1C-980C-441B-BCA4-636E33158370}" type="presParOf" srcId="{DBD70A08-0485-4A01-ABEE-B312054B7006}" destId="{3C1D8048-60F1-4F2C-A2B0-2AAB3382A8CF}" srcOrd="6" destOrd="0" presId="urn:microsoft.com/office/officeart/2005/8/layout/chevron2"/>
    <dgm:cxn modelId="{2717785A-831C-457C-8070-E7EAE6700D7E}" type="presParOf" srcId="{3C1D8048-60F1-4F2C-A2B0-2AAB3382A8CF}" destId="{232939F6-0D87-4D60-A37D-7FE2725982F6}" srcOrd="0" destOrd="0" presId="urn:microsoft.com/office/officeart/2005/8/layout/chevron2"/>
    <dgm:cxn modelId="{82B16B2A-FE69-49E9-939A-B127A32E7317}" type="presParOf" srcId="{3C1D8048-60F1-4F2C-A2B0-2AAB3382A8CF}" destId="{36D3047C-3AA9-4D92-AF3E-9478D1059DF3}" srcOrd="1" destOrd="0" presId="urn:microsoft.com/office/officeart/2005/8/layout/chevron2"/>
    <dgm:cxn modelId="{98F5AA9E-40F4-464B-B78E-1E0D7618C302}" type="presParOf" srcId="{DBD70A08-0485-4A01-ABEE-B312054B7006}" destId="{1F4AE1BF-DE94-41F6-BDD6-CFFAD603B97B}" srcOrd="7" destOrd="0" presId="urn:microsoft.com/office/officeart/2005/8/layout/chevron2"/>
    <dgm:cxn modelId="{77BD8982-C6D9-4852-AA58-41BB95D9D729}" type="presParOf" srcId="{DBD70A08-0485-4A01-ABEE-B312054B7006}" destId="{94FE07CC-D4A5-48B5-AA47-58F45E6EAD96}" srcOrd="8" destOrd="0" presId="urn:microsoft.com/office/officeart/2005/8/layout/chevron2"/>
    <dgm:cxn modelId="{3D8465C0-9DFB-4A33-965E-29CDA9C627C8}" type="presParOf" srcId="{94FE07CC-D4A5-48B5-AA47-58F45E6EAD96}" destId="{4FACFA5D-7D61-4A32-A220-8E9CC1D0FFA5}" srcOrd="0" destOrd="0" presId="urn:microsoft.com/office/officeart/2005/8/layout/chevron2"/>
    <dgm:cxn modelId="{B48550EB-8C30-41CC-9BB1-D449AA1DF4D1}" type="presParOf" srcId="{94FE07CC-D4A5-48B5-AA47-58F45E6EAD96}" destId="{488EF053-B3B3-4ECF-A915-45C14A79CA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92747-08BE-4873-A994-1BBB5B3C778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B457402-2E19-4440-9BC7-BDFEE75F66F4}">
      <dgm:prSet phldrT="[Tekst]"/>
      <dgm:spPr/>
      <dgm:t>
        <a:bodyPr/>
        <a:lstStyle/>
        <a:p>
          <a:r>
            <a:rPr lang="hr-HR" dirty="0">
              <a:latin typeface="Comic Sans MS"/>
            </a:rPr>
            <a:t>Sedmi korak</a:t>
          </a:r>
        </a:p>
      </dgm:t>
    </dgm:pt>
    <dgm:pt modelId="{4B375431-0B29-4ACE-8C5B-E0793857464C}" type="parTrans" cxnId="{E0946753-7503-4A03-91ED-0BFD1340EBFE}">
      <dgm:prSet/>
      <dgm:spPr/>
      <dgm:t>
        <a:bodyPr/>
        <a:lstStyle/>
        <a:p>
          <a:endParaRPr lang="hr-HR"/>
        </a:p>
      </dgm:t>
    </dgm:pt>
    <dgm:pt modelId="{3A3BE12B-06A7-4D87-B7DA-2DBA52FC3230}" type="sibTrans" cxnId="{E0946753-7503-4A03-91ED-0BFD1340EBFE}">
      <dgm:prSet/>
      <dgm:spPr/>
      <dgm:t>
        <a:bodyPr/>
        <a:lstStyle/>
        <a:p>
          <a:endParaRPr lang="hr-HR"/>
        </a:p>
      </dgm:t>
    </dgm:pt>
    <dgm:pt modelId="{33D2C75F-735A-4AE9-96F8-E99BC239748C}">
      <dgm:prSet phldrT="[Tekst]"/>
      <dgm:spPr/>
      <dgm:t>
        <a:bodyPr/>
        <a:lstStyle/>
        <a:p>
          <a:r>
            <a:rPr lang="hr-HR" dirty="0">
              <a:latin typeface="Comic Sans MS"/>
            </a:rPr>
            <a:t>Osmi korak</a:t>
          </a:r>
        </a:p>
      </dgm:t>
    </dgm:pt>
    <dgm:pt modelId="{DE6125A4-026C-48EB-8AF9-5F58C34D4EFF}" type="parTrans" cxnId="{E8490171-25BD-4F7E-ACC5-652750EF0094}">
      <dgm:prSet/>
      <dgm:spPr/>
    </dgm:pt>
    <dgm:pt modelId="{3EC73F7B-C699-4358-92DA-BAD21021CD2B}" type="sibTrans" cxnId="{E8490171-25BD-4F7E-ACC5-652750EF0094}">
      <dgm:prSet/>
      <dgm:spPr/>
    </dgm:pt>
    <dgm:pt modelId="{A9A7E697-4EF6-4624-9CA5-B0B40BBF210A}" type="pres">
      <dgm:prSet presAssocID="{A7392747-08BE-4873-A994-1BBB5B3C77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52876F3-66FB-4FD3-A903-84BDA978A9E4}" type="pres">
      <dgm:prSet presAssocID="{AB457402-2E19-4440-9BC7-BDFEE75F66F4}" presName="composite" presStyleCnt="0"/>
      <dgm:spPr/>
    </dgm:pt>
    <dgm:pt modelId="{6B2A9A43-FF3C-4D88-A888-85A0B473189A}" type="pres">
      <dgm:prSet presAssocID="{AB457402-2E19-4440-9BC7-BDFEE75F66F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6FB75E-60D7-4DC0-97DF-3C95EECA1269}" type="pres">
      <dgm:prSet presAssocID="{AB457402-2E19-4440-9BC7-BDFEE75F66F4}" presName="descendantText" presStyleLbl="alignAcc1" presStyleIdx="0" presStyleCnt="2">
        <dgm:presLayoutVars>
          <dgm:bulletEnabled val="1"/>
        </dgm:presLayoutVars>
      </dgm:prSet>
      <dgm:spPr/>
    </dgm:pt>
    <dgm:pt modelId="{3F166385-18EE-454E-B66E-7149652EE480}" type="pres">
      <dgm:prSet presAssocID="{3A3BE12B-06A7-4D87-B7DA-2DBA52FC3230}" presName="sp" presStyleCnt="0"/>
      <dgm:spPr/>
    </dgm:pt>
    <dgm:pt modelId="{BD175850-863F-4C8E-97DE-0F24DDD26B53}" type="pres">
      <dgm:prSet presAssocID="{33D2C75F-735A-4AE9-96F8-E99BC239748C}" presName="composite" presStyleCnt="0"/>
      <dgm:spPr/>
    </dgm:pt>
    <dgm:pt modelId="{0F294436-1C1D-4143-ADCD-CD8939475565}" type="pres">
      <dgm:prSet presAssocID="{33D2C75F-735A-4AE9-96F8-E99BC239748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07E032-3DAA-4DB7-8DDE-AED0E460609B}" type="pres">
      <dgm:prSet presAssocID="{33D2C75F-735A-4AE9-96F8-E99BC239748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0946753-7503-4A03-91ED-0BFD1340EBFE}" srcId="{A7392747-08BE-4873-A994-1BBB5B3C7781}" destId="{AB457402-2E19-4440-9BC7-BDFEE75F66F4}" srcOrd="0" destOrd="0" parTransId="{4B375431-0B29-4ACE-8C5B-E0793857464C}" sibTransId="{3A3BE12B-06A7-4D87-B7DA-2DBA52FC3230}"/>
    <dgm:cxn modelId="{3AFC02DB-BEB2-4069-9CB6-41E7CE30A861}" type="presOf" srcId="{AB457402-2E19-4440-9BC7-BDFEE75F66F4}" destId="{6B2A9A43-FF3C-4D88-A888-85A0B473189A}" srcOrd="0" destOrd="0" presId="urn:microsoft.com/office/officeart/2005/8/layout/chevron2"/>
    <dgm:cxn modelId="{E8490171-25BD-4F7E-ACC5-652750EF0094}" srcId="{A7392747-08BE-4873-A994-1BBB5B3C7781}" destId="{33D2C75F-735A-4AE9-96F8-E99BC239748C}" srcOrd="1" destOrd="0" parTransId="{DE6125A4-026C-48EB-8AF9-5F58C34D4EFF}" sibTransId="{3EC73F7B-C699-4358-92DA-BAD21021CD2B}"/>
    <dgm:cxn modelId="{8A612B99-FB9A-4889-894F-74C99B86CEC6}" type="presOf" srcId="{A7392747-08BE-4873-A994-1BBB5B3C7781}" destId="{A9A7E697-4EF6-4624-9CA5-B0B40BBF210A}" srcOrd="0" destOrd="0" presId="urn:microsoft.com/office/officeart/2005/8/layout/chevron2"/>
    <dgm:cxn modelId="{D0800981-19DB-4DD3-B473-51785B51376C}" type="presOf" srcId="{33D2C75F-735A-4AE9-96F8-E99BC239748C}" destId="{0F294436-1C1D-4143-ADCD-CD8939475565}" srcOrd="0" destOrd="0" presId="urn:microsoft.com/office/officeart/2005/8/layout/chevron2"/>
    <dgm:cxn modelId="{D7390150-3E8C-4D40-B1BF-35675524AA87}" type="presParOf" srcId="{A9A7E697-4EF6-4624-9CA5-B0B40BBF210A}" destId="{952876F3-66FB-4FD3-A903-84BDA978A9E4}" srcOrd="0" destOrd="0" presId="urn:microsoft.com/office/officeart/2005/8/layout/chevron2"/>
    <dgm:cxn modelId="{47B5C5E8-1BBC-488D-9BF7-30F49E080EDC}" type="presParOf" srcId="{952876F3-66FB-4FD3-A903-84BDA978A9E4}" destId="{6B2A9A43-FF3C-4D88-A888-85A0B473189A}" srcOrd="0" destOrd="0" presId="urn:microsoft.com/office/officeart/2005/8/layout/chevron2"/>
    <dgm:cxn modelId="{FF36EE6C-3F84-4592-8AFF-91E727194C13}" type="presParOf" srcId="{952876F3-66FB-4FD3-A903-84BDA978A9E4}" destId="{AB6FB75E-60D7-4DC0-97DF-3C95EECA1269}" srcOrd="1" destOrd="0" presId="urn:microsoft.com/office/officeart/2005/8/layout/chevron2"/>
    <dgm:cxn modelId="{7596419B-1BD9-429F-8A44-F48CF72A7BEC}" type="presParOf" srcId="{A9A7E697-4EF6-4624-9CA5-B0B40BBF210A}" destId="{3F166385-18EE-454E-B66E-7149652EE480}" srcOrd="1" destOrd="0" presId="urn:microsoft.com/office/officeart/2005/8/layout/chevron2"/>
    <dgm:cxn modelId="{D23F2155-D517-4CBC-983D-24555A03A8FC}" type="presParOf" srcId="{A9A7E697-4EF6-4624-9CA5-B0B40BBF210A}" destId="{BD175850-863F-4C8E-97DE-0F24DDD26B53}" srcOrd="2" destOrd="0" presId="urn:microsoft.com/office/officeart/2005/8/layout/chevron2"/>
    <dgm:cxn modelId="{2FC0929C-A088-4721-B245-C0CAF99F74D5}" type="presParOf" srcId="{BD175850-863F-4C8E-97DE-0F24DDD26B53}" destId="{0F294436-1C1D-4143-ADCD-CD8939475565}" srcOrd="0" destOrd="0" presId="urn:microsoft.com/office/officeart/2005/8/layout/chevron2"/>
    <dgm:cxn modelId="{2633256D-9C63-4EEC-A7AF-BC67292A0714}" type="presParOf" srcId="{BD175850-863F-4C8E-97DE-0F24DDD26B53}" destId="{AC07E032-3DAA-4DB7-8DDE-AED0E46060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25D8E-3999-4331-B94F-6B59133515C4}">
      <dsp:nvSpPr>
        <dsp:cNvPr id="0" name=""/>
        <dsp:cNvSpPr/>
      </dsp:nvSpPr>
      <dsp:spPr>
        <a:xfrm rot="5400000">
          <a:off x="-1388586" y="1388586"/>
          <a:ext cx="4621212" cy="18440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>
              <a:latin typeface="Comic Sans MS"/>
            </a:rPr>
            <a:t>Prvi korak</a:t>
          </a:r>
          <a:endParaRPr lang="en-US" sz="5300" kern="1200" dirty="0">
            <a:latin typeface="Comic Sans MS"/>
          </a:endParaRPr>
        </a:p>
      </dsp:txBody>
      <dsp:txXfrm rot="-5400000">
        <a:off x="0" y="922020"/>
        <a:ext cx="1844040" cy="2777172"/>
      </dsp:txXfrm>
    </dsp:sp>
    <dsp:sp modelId="{458906BA-CFFA-4668-A44C-55F597148B0E}">
      <dsp:nvSpPr>
        <dsp:cNvPr id="0" name=""/>
        <dsp:cNvSpPr/>
      </dsp:nvSpPr>
      <dsp:spPr>
        <a:xfrm rot="5400000">
          <a:off x="1377473" y="466566"/>
          <a:ext cx="3699192" cy="2766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E96D-8FE1-4B9C-A0C8-57D76AB161E1}">
      <dsp:nvSpPr>
        <dsp:cNvPr id="0" name=""/>
        <dsp:cNvSpPr/>
      </dsp:nvSpPr>
      <dsp:spPr>
        <a:xfrm rot="5400000">
          <a:off x="-204887" y="205849"/>
          <a:ext cx="1365913" cy="9561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>
              <a:latin typeface="Comic Sans MS"/>
            </a:rPr>
            <a:t>Drugi korak</a:t>
          </a:r>
          <a:endParaRPr lang="en-US" sz="1100" kern="1200" dirty="0">
            <a:latin typeface="Comic Sans MS"/>
          </a:endParaRPr>
        </a:p>
      </dsp:txBody>
      <dsp:txXfrm rot="-5400000">
        <a:off x="1" y="479032"/>
        <a:ext cx="956139" cy="409774"/>
      </dsp:txXfrm>
    </dsp:sp>
    <dsp:sp modelId="{E0253A5B-ABA9-4A26-B80A-8A827FFB8888}">
      <dsp:nvSpPr>
        <dsp:cNvPr id="0" name=""/>
        <dsp:cNvSpPr/>
      </dsp:nvSpPr>
      <dsp:spPr>
        <a:xfrm rot="5400000">
          <a:off x="3790238" y="-2833136"/>
          <a:ext cx="887844" cy="6556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16C0C-A19F-405F-ABDC-0481A1A09189}">
      <dsp:nvSpPr>
        <dsp:cNvPr id="0" name=""/>
        <dsp:cNvSpPr/>
      </dsp:nvSpPr>
      <dsp:spPr>
        <a:xfrm rot="5400000">
          <a:off x="-204887" y="1456937"/>
          <a:ext cx="1365913" cy="9561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>
              <a:latin typeface="Comic Sans MS"/>
            </a:rPr>
            <a:t>Treći korak</a:t>
          </a:r>
          <a:endParaRPr lang="en-US" sz="1100" kern="1200" dirty="0">
            <a:latin typeface="Comic Sans MS"/>
          </a:endParaRPr>
        </a:p>
      </dsp:txBody>
      <dsp:txXfrm rot="-5400000">
        <a:off x="1" y="1730120"/>
        <a:ext cx="956139" cy="409774"/>
      </dsp:txXfrm>
    </dsp:sp>
    <dsp:sp modelId="{0176829D-774D-4A4A-8192-BA9C6BDFFACD}">
      <dsp:nvSpPr>
        <dsp:cNvPr id="0" name=""/>
        <dsp:cNvSpPr/>
      </dsp:nvSpPr>
      <dsp:spPr>
        <a:xfrm rot="5400000">
          <a:off x="3790238" y="-1582048"/>
          <a:ext cx="887844" cy="6556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0F1A7-3453-4FAC-A25D-498072125087}">
      <dsp:nvSpPr>
        <dsp:cNvPr id="0" name=""/>
        <dsp:cNvSpPr/>
      </dsp:nvSpPr>
      <dsp:spPr>
        <a:xfrm rot="5400000">
          <a:off x="-204887" y="2708025"/>
          <a:ext cx="1365913" cy="9561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>
              <a:latin typeface="Comic Sans MS"/>
            </a:rPr>
            <a:t>Četvrti korak</a:t>
          </a:r>
        </a:p>
      </dsp:txBody>
      <dsp:txXfrm rot="-5400000">
        <a:off x="1" y="2981208"/>
        <a:ext cx="956139" cy="409774"/>
      </dsp:txXfrm>
    </dsp:sp>
    <dsp:sp modelId="{D60E1432-65C3-4DA2-B7A0-1EBEE716061D}">
      <dsp:nvSpPr>
        <dsp:cNvPr id="0" name=""/>
        <dsp:cNvSpPr/>
      </dsp:nvSpPr>
      <dsp:spPr>
        <a:xfrm rot="5400000">
          <a:off x="3790238" y="-330960"/>
          <a:ext cx="887844" cy="6556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939F6-0D87-4D60-A37D-7FE2725982F6}">
      <dsp:nvSpPr>
        <dsp:cNvPr id="0" name=""/>
        <dsp:cNvSpPr/>
      </dsp:nvSpPr>
      <dsp:spPr>
        <a:xfrm rot="5400000">
          <a:off x="-204887" y="3959113"/>
          <a:ext cx="1365913" cy="9561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>
              <a:latin typeface="Comic Sans MS"/>
            </a:rPr>
            <a:t>Peti korak</a:t>
          </a:r>
        </a:p>
      </dsp:txBody>
      <dsp:txXfrm rot="-5400000">
        <a:off x="1" y="4232296"/>
        <a:ext cx="956139" cy="409774"/>
      </dsp:txXfrm>
    </dsp:sp>
    <dsp:sp modelId="{36D3047C-3AA9-4D92-AF3E-9478D1059DF3}">
      <dsp:nvSpPr>
        <dsp:cNvPr id="0" name=""/>
        <dsp:cNvSpPr/>
      </dsp:nvSpPr>
      <dsp:spPr>
        <a:xfrm rot="5400000">
          <a:off x="3790238" y="920127"/>
          <a:ext cx="887844" cy="6556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CFA5D-7D61-4A32-A220-8E9CC1D0FFA5}">
      <dsp:nvSpPr>
        <dsp:cNvPr id="0" name=""/>
        <dsp:cNvSpPr/>
      </dsp:nvSpPr>
      <dsp:spPr>
        <a:xfrm rot="5400000">
          <a:off x="-204887" y="5210201"/>
          <a:ext cx="1365913" cy="95613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>
              <a:latin typeface="Comic Sans MS"/>
            </a:rPr>
            <a:t>Šesti korak</a:t>
          </a:r>
        </a:p>
      </dsp:txBody>
      <dsp:txXfrm rot="-5400000">
        <a:off x="1" y="5483384"/>
        <a:ext cx="956139" cy="409774"/>
      </dsp:txXfrm>
    </dsp:sp>
    <dsp:sp modelId="{488EF053-B3B3-4ECF-A915-45C14A79CACF}">
      <dsp:nvSpPr>
        <dsp:cNvPr id="0" name=""/>
        <dsp:cNvSpPr/>
      </dsp:nvSpPr>
      <dsp:spPr>
        <a:xfrm rot="5400000">
          <a:off x="3790238" y="2171215"/>
          <a:ext cx="887844" cy="65560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A9A43-FF3C-4D88-A888-85A0B473189A}">
      <dsp:nvSpPr>
        <dsp:cNvPr id="0" name=""/>
        <dsp:cNvSpPr/>
      </dsp:nvSpPr>
      <dsp:spPr>
        <a:xfrm rot="5400000">
          <a:off x="-345091" y="348340"/>
          <a:ext cx="2300612" cy="16104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latin typeface="Comic Sans MS"/>
            </a:rPr>
            <a:t>Sedmi korak</a:t>
          </a:r>
        </a:p>
      </dsp:txBody>
      <dsp:txXfrm rot="-5400000">
        <a:off x="1" y="808462"/>
        <a:ext cx="1610428" cy="690184"/>
      </dsp:txXfrm>
    </dsp:sp>
    <dsp:sp modelId="{AB6FB75E-60D7-4DC0-97DF-3C95EECA1269}">
      <dsp:nvSpPr>
        <dsp:cNvPr id="0" name=""/>
        <dsp:cNvSpPr/>
      </dsp:nvSpPr>
      <dsp:spPr>
        <a:xfrm rot="5400000">
          <a:off x="2606751" y="-993074"/>
          <a:ext cx="1495397" cy="3488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94436-1C1D-4143-ADCD-CD8939475565}">
      <dsp:nvSpPr>
        <dsp:cNvPr id="0" name=""/>
        <dsp:cNvSpPr/>
      </dsp:nvSpPr>
      <dsp:spPr>
        <a:xfrm rot="5400000">
          <a:off x="-345091" y="2363849"/>
          <a:ext cx="2300612" cy="16104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latin typeface="Comic Sans MS"/>
            </a:rPr>
            <a:t>Osmi korak</a:t>
          </a:r>
        </a:p>
      </dsp:txBody>
      <dsp:txXfrm rot="-5400000">
        <a:off x="1" y="2823971"/>
        <a:ext cx="1610428" cy="690184"/>
      </dsp:txXfrm>
    </dsp:sp>
    <dsp:sp modelId="{AC07E032-3DAA-4DB7-8DDE-AED0E460609B}">
      <dsp:nvSpPr>
        <dsp:cNvPr id="0" name=""/>
        <dsp:cNvSpPr/>
      </dsp:nvSpPr>
      <dsp:spPr>
        <a:xfrm rot="5400000">
          <a:off x="2606751" y="1022434"/>
          <a:ext cx="1495397" cy="34880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5/2/2018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5/2/2018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777" y="2066051"/>
            <a:ext cx="4846320" cy="2095500"/>
          </a:xfrm>
        </p:spPr>
        <p:txBody>
          <a:bodyPr>
            <a:normAutofit/>
          </a:bodyPr>
          <a:lstStyle/>
          <a:p>
            <a:r>
              <a:rPr lang="tr-TR" dirty="0" err="1">
                <a:latin typeface="Corbel"/>
                <a:cs typeface="Arial"/>
              </a:rPr>
              <a:t>Utjecaj</a:t>
            </a:r>
            <a:r>
              <a:rPr lang="tr-TR" dirty="0">
                <a:latin typeface="Corbel"/>
                <a:cs typeface="Arial"/>
              </a:rPr>
              <a:t> </a:t>
            </a:r>
            <a:r>
              <a:rPr lang="tr-TR" dirty="0" err="1">
                <a:latin typeface="Corbel"/>
                <a:cs typeface="Arial"/>
              </a:rPr>
              <a:t>biljaka</a:t>
            </a:r>
            <a:r>
              <a:rPr lang="tr-TR" dirty="0">
                <a:latin typeface="Corbel"/>
                <a:cs typeface="Arial"/>
              </a:rPr>
              <a:t> </a:t>
            </a:r>
            <a:r>
              <a:rPr lang="tr-TR" dirty="0" err="1">
                <a:latin typeface="Corbel"/>
                <a:cs typeface="Arial"/>
              </a:rPr>
              <a:t>na</a:t>
            </a:r>
            <a:r>
              <a:rPr lang="tr-TR" dirty="0">
                <a:latin typeface="Corbel"/>
                <a:cs typeface="Arial"/>
              </a:rPr>
              <a:t> </a:t>
            </a:r>
            <a:r>
              <a:rPr lang="tr-TR" dirty="0" err="1">
                <a:latin typeface="Corbel"/>
                <a:cs typeface="Arial"/>
              </a:rPr>
              <a:t>čistoću</a:t>
            </a:r>
            <a:r>
              <a:rPr lang="tr-TR" dirty="0">
                <a:latin typeface="Corbel"/>
                <a:cs typeface="Arial"/>
              </a:rPr>
              <a:t> </a:t>
            </a:r>
            <a:r>
              <a:rPr lang="tr-TR" dirty="0" err="1">
                <a:latin typeface="Corbel"/>
                <a:cs typeface="Arial"/>
              </a:rPr>
              <a:t>vode</a:t>
            </a:r>
            <a:endParaRPr lang="en-US" dirty="0" err="1">
              <a:latin typeface="Corbe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577" y="4619894"/>
            <a:ext cx="5049520" cy="11719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dirty="0"/>
              <a:t>PROJEKT IZRADILI: grupa DOD-nastave biologije</a:t>
            </a:r>
            <a:endParaRPr lang="en-US"/>
          </a:p>
          <a:p>
            <a:pPr algn="ctr">
              <a:lnSpc>
                <a:spcPct val="100000"/>
              </a:lnSpc>
            </a:pPr>
            <a:r>
              <a:rPr lang="hr-HR" dirty="0"/>
              <a:t>VODITELJICA PROJEKTA: Romina Sabo</a:t>
            </a:r>
            <a:endParaRPr lang="en-US"/>
          </a:p>
          <a:p>
            <a:pPr algn="ctr">
              <a:lnSpc>
                <a:spcPct val="100000"/>
              </a:lnSpc>
            </a:pPr>
            <a:r>
              <a:rPr lang="hr-HR" dirty="0"/>
              <a:t>OŠ ˝R.K. </a:t>
            </a:r>
            <a:r>
              <a:rPr lang="hr-HR" dirty="0" err="1"/>
              <a:t>Jeretov</a:t>
            </a:r>
            <a:r>
              <a:rPr lang="hr-HR" dirty="0"/>
              <a:t>˝ , Opatija</a:t>
            </a:r>
          </a:p>
          <a:p>
            <a:endParaRPr lang="en-US" dirty="0"/>
          </a:p>
        </p:txBody>
      </p:sp>
      <p:pic>
        <p:nvPicPr>
          <p:cNvPr id="4" name="Slika 4" descr="Slika na kojoj se prikazuje biljka, zeleno, trava&#10;&#10;Opis je generiran uz vrlo visoku pouzdanost">
            <a:extLst>
              <a:ext uri="{FF2B5EF4-FFF2-40B4-BE49-F238E27FC236}">
                <a16:creationId xmlns:a16="http://schemas.microsoft.com/office/drawing/2014/main" id="{AAA0402D-BECC-4A2E-AE8B-E2BD72103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" t="12155" r="-4626"/>
          <a:stretch/>
        </p:blipFill>
        <p:spPr>
          <a:xfrm rot="5400000">
            <a:off x="5723173" y="3036873"/>
            <a:ext cx="4112198" cy="20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151" y="212587"/>
            <a:ext cx="9371949" cy="1183566"/>
          </a:xfrm>
        </p:spPr>
        <p:txBody>
          <a:bodyPr>
            <a:normAutofit/>
          </a:bodyPr>
          <a:lstStyle/>
          <a:p>
            <a:r>
              <a:rPr lang="fr-FR" sz="4000" dirty="0"/>
              <a:t>CILJ PROJEKTA</a:t>
            </a:r>
          </a:p>
        </p:txBody>
      </p:sp>
      <p:pic>
        <p:nvPicPr>
          <p:cNvPr id="4" name="Slika 4" descr="A person standing in front of a computer&#10;&#10;Opis je generiran uz visoku pouzdanost">
            <a:extLst>
              <a:ext uri="{FF2B5EF4-FFF2-40B4-BE49-F238E27FC236}">
                <a16:creationId xmlns:a16="http://schemas.microsoft.com/office/drawing/2014/main" id="{4B19E24E-274B-4A03-9EA5-18F46A25C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6" y="3101738"/>
            <a:ext cx="5510178" cy="313404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0061EB8-4454-4310-AC42-2C28814664A3}"/>
              </a:ext>
            </a:extLst>
          </p:cNvPr>
          <p:cNvSpPr txBox="1"/>
          <p:nvPr/>
        </p:nvSpPr>
        <p:spPr>
          <a:xfrm>
            <a:off x="1013151" y="1405908"/>
            <a:ext cx="9781308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r-HR" sz="2800" dirty="0">
                <a:solidFill>
                  <a:srgbClr val="5A4129"/>
                </a:solidFill>
                <a:latin typeface="Arial"/>
                <a:cs typeface="Arial"/>
              </a:rPr>
              <a:t>Educirati učenike i pokazati im važnost biljnog pokrova kod erozije zemlje te kako on u konačnici utječe na čistoću pitke vode i ekonomičnost pročišćavanja vode za piće </a:t>
            </a:r>
            <a:endParaRPr lang="hr-HR" dirty="0"/>
          </a:p>
        </p:txBody>
      </p:sp>
      <p:pic>
        <p:nvPicPr>
          <p:cNvPr id="3" name="Slika 5" descr="Slika na kojoj se prikazuje biljka, osoba, trava, na otvorenom&#10;&#10;Opis je generiran uz vrlo visoku pouzdanost">
            <a:extLst>
              <a:ext uri="{FF2B5EF4-FFF2-40B4-BE49-F238E27FC236}">
                <a16:creationId xmlns:a16="http://schemas.microsoft.com/office/drawing/2014/main" id="{E23CC38A-5547-4E5B-9A5F-C38D69475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266" y="3101738"/>
            <a:ext cx="5565082" cy="313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SREDSTVA ZA 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0"/>
              </a:spcBef>
            </a:pPr>
            <a:r>
              <a:rPr lang="hr-HR" sz="2800" dirty="0">
                <a:solidFill>
                  <a:srgbClr val="5A4129"/>
                </a:solidFill>
              </a:rPr>
              <a:t>6 plastičnih boca</a:t>
            </a:r>
            <a:endParaRPr lang="sr-Latn-RS" sz="2800">
              <a:solidFill>
                <a:srgbClr val="5A4129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</a:pPr>
            <a:r>
              <a:rPr lang="hr-HR" sz="2800" dirty="0">
                <a:solidFill>
                  <a:srgbClr val="5A4129"/>
                </a:solidFill>
              </a:rPr>
              <a:t>zemlja</a:t>
            </a:r>
            <a:endParaRPr lang="en-US" sz="2800" dirty="0">
              <a:solidFill>
                <a:srgbClr val="5A4129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</a:pPr>
            <a:r>
              <a:rPr lang="hr-HR" sz="2800" dirty="0">
                <a:solidFill>
                  <a:srgbClr val="5A4129"/>
                </a:solidFill>
              </a:rPr>
              <a:t>grančice, suho lišće, kamenčići</a:t>
            </a:r>
            <a:endParaRPr lang="en-US" sz="2800">
              <a:solidFill>
                <a:srgbClr val="5A4129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</a:pPr>
            <a:r>
              <a:rPr lang="hr-HR" sz="2800" dirty="0">
                <a:solidFill>
                  <a:srgbClr val="5A4129"/>
                </a:solidFill>
              </a:rPr>
              <a:t>pšenica</a:t>
            </a:r>
            <a:endParaRPr lang="en-US" sz="2800" dirty="0">
              <a:solidFill>
                <a:srgbClr val="5A4129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</a:pPr>
            <a:r>
              <a:rPr lang="hr-HR" sz="2800" dirty="0">
                <a:solidFill>
                  <a:srgbClr val="5A4129"/>
                </a:solidFill>
              </a:rPr>
              <a:t>šperploča</a:t>
            </a:r>
            <a:endParaRPr lang="en-US" sz="2800" dirty="0">
              <a:solidFill>
                <a:srgbClr val="5A4129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</a:pPr>
            <a:r>
              <a:rPr lang="hr-HR" sz="2800" dirty="0" err="1">
                <a:solidFill>
                  <a:srgbClr val="5A4129"/>
                </a:solidFill>
              </a:rPr>
              <a:t>microbit</a:t>
            </a:r>
            <a:endParaRPr lang="hr-HR" dirty="0">
              <a:solidFill>
                <a:srgbClr val="5A4129"/>
              </a:solidFill>
            </a:endParaRPr>
          </a:p>
        </p:txBody>
      </p:sp>
      <p:pic>
        <p:nvPicPr>
          <p:cNvPr id="6" name="Slika 6" descr="A group of items on a table&#10;&#10;Opis je generiran uz visoku pouzdanost">
            <a:extLst>
              <a:ext uri="{FF2B5EF4-FFF2-40B4-BE49-F238E27FC236}">
                <a16:creationId xmlns:a16="http://schemas.microsoft.com/office/drawing/2014/main" id="{C43CD101-5651-4D42-8F7A-8E225F186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277" y="366584"/>
            <a:ext cx="3002604" cy="3106003"/>
          </a:xfrm>
          <a:prstGeom prst="rect">
            <a:avLst/>
          </a:prstGeom>
        </p:spPr>
      </p:pic>
      <p:pic>
        <p:nvPicPr>
          <p:cNvPr id="9" name="Slika 9" descr="A person sitting at a zoo&#10;&#10;Opis je generiran uz visoku pouzdanost">
            <a:extLst>
              <a:ext uri="{FF2B5EF4-FFF2-40B4-BE49-F238E27FC236}">
                <a16:creationId xmlns:a16="http://schemas.microsoft.com/office/drawing/2014/main" id="{5E075618-746D-4C5B-9B33-D26DA2852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052" y="2564800"/>
            <a:ext cx="3667327" cy="2750496"/>
          </a:xfrm>
          <a:prstGeom prst="rect">
            <a:avLst/>
          </a:prstGeom>
        </p:spPr>
      </p:pic>
      <p:pic>
        <p:nvPicPr>
          <p:cNvPr id="4" name="Slika 4" descr="Slika na kojoj se prikazuje trava, na otvorenom, osoba, držanje&#10;&#10;Opis je generiran uz vrlo visoku pouzdanost">
            <a:extLst>
              <a:ext uri="{FF2B5EF4-FFF2-40B4-BE49-F238E27FC236}">
                <a16:creationId xmlns:a16="http://schemas.microsoft.com/office/drawing/2014/main" id="{FD150CA6-E70B-45D7-BFFD-7385A5216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710" y="3561630"/>
            <a:ext cx="3003552" cy="226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POSTUPAK IZRADE</a:t>
            </a:r>
          </a:p>
        </p:txBody>
      </p:sp>
      <p:graphicFrame>
        <p:nvGraphicFramePr>
          <p:cNvPr id="10" name="Content Placeholder 9" descr="Basic Cycle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6028990"/>
              </p:ext>
            </p:extLst>
          </p:nvPr>
        </p:nvGraphicFramePr>
        <p:xfrm>
          <a:off x="1003712" y="1709466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C822B8B1-4CA7-4972-A7D6-E6A0ECAB13F2}"/>
              </a:ext>
            </a:extLst>
          </p:cNvPr>
          <p:cNvSpPr txBox="1"/>
          <p:nvPr/>
        </p:nvSpPr>
        <p:spPr>
          <a:xfrm>
            <a:off x="2927185" y="1871102"/>
            <a:ext cx="2756171" cy="329320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600" dirty="0">
                <a:solidFill>
                  <a:srgbClr val="5A4129"/>
                </a:solidFill>
                <a:latin typeface="Arial"/>
              </a:rPr>
              <a:t>Izrezali smo boce: trima uzdužno jednu stranu, na grla tih boca postavili smo dna manjih koja služe kao prihvat vode.</a:t>
            </a:r>
            <a:endParaRPr lang="hr-HR" sz="2600" dirty="0">
              <a:solidFill>
                <a:srgbClr val="5A4129"/>
              </a:solidFill>
            </a:endParaRPr>
          </a:p>
        </p:txBody>
      </p:sp>
      <p:pic>
        <p:nvPicPr>
          <p:cNvPr id="6" name="Slika 6" descr="A person sitting at a table&#10;&#10;Opis je generiran uz vrlo visoku pouzdanost">
            <a:extLst>
              <a:ext uri="{FF2B5EF4-FFF2-40B4-BE49-F238E27FC236}">
                <a16:creationId xmlns:a16="http://schemas.microsoft.com/office/drawing/2014/main" id="{144BC1D5-1819-4025-9722-C00EDF72E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4943" y="1709466"/>
            <a:ext cx="5166259" cy="38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9" descr="Basic Cycle" title="SmartArt">
            <a:extLst>
              <a:ext uri="{FF2B5EF4-FFF2-40B4-BE49-F238E27FC236}">
                <a16:creationId xmlns:a16="http://schemas.microsoft.com/office/drawing/2014/main" id="{B375A9A6-E28F-45F6-8AC4-EFE438982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106765"/>
              </p:ext>
            </p:extLst>
          </p:nvPr>
        </p:nvGraphicFramePr>
        <p:xfrm>
          <a:off x="1288621" y="335899"/>
          <a:ext cx="7512182" cy="637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F505FDAF-D379-4DAA-863D-35B8E94E2891}"/>
              </a:ext>
            </a:extLst>
          </p:cNvPr>
          <p:cNvSpPr txBox="1"/>
          <p:nvPr/>
        </p:nvSpPr>
        <p:spPr>
          <a:xfrm>
            <a:off x="2306930" y="1568356"/>
            <a:ext cx="6430868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>
                <a:solidFill>
                  <a:srgbClr val="5A4129"/>
                </a:solidFill>
                <a:latin typeface="Arial"/>
              </a:rPr>
              <a:t>U svaku bocu smo stavili jednaku količinu zemlje.</a:t>
            </a:r>
            <a:endParaRPr lang="hr-HR" sz="2800" dirty="0">
              <a:solidFill>
                <a:srgbClr val="5A412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49F89AA-A174-4DF7-BE74-FE52F267DB78}"/>
              </a:ext>
            </a:extLst>
          </p:cNvPr>
          <p:cNvSpPr txBox="1"/>
          <p:nvPr/>
        </p:nvSpPr>
        <p:spPr>
          <a:xfrm>
            <a:off x="2306930" y="2857426"/>
            <a:ext cx="6703462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5A4129"/>
                </a:solidFill>
                <a:latin typeface="Arial"/>
              </a:rPr>
              <a:t>U 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jednoj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boci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ostavili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smo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samo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zemlju</a:t>
            </a:r>
            <a:r>
              <a:rPr lang="en-US" sz="2800" dirty="0">
                <a:solidFill>
                  <a:srgbClr val="5A4129"/>
                </a:solidFill>
                <a:latin typeface="Arial"/>
                <a:cs typeface="Arial"/>
              </a:rPr>
              <a:t>.</a:t>
            </a:r>
            <a:endParaRPr lang="hr-HR" sz="2800" dirty="0">
              <a:solidFill>
                <a:srgbClr val="5A412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94B75A3-E207-477C-B8D1-B509BF8C44A4}"/>
              </a:ext>
            </a:extLst>
          </p:cNvPr>
          <p:cNvSpPr txBox="1"/>
          <p:nvPr/>
        </p:nvSpPr>
        <p:spPr>
          <a:xfrm>
            <a:off x="2265366" y="4067166"/>
            <a:ext cx="644011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5A4129"/>
                </a:solidFill>
                <a:latin typeface="Arial"/>
              </a:rPr>
              <a:t>U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drugu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smo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stavili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grančice,suho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lišće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i</a:t>
            </a:r>
            <a:r>
              <a:rPr lang="en-US" sz="2800" dirty="0">
                <a:solidFill>
                  <a:srgbClr val="5A4129"/>
                </a:solidFill>
                <a:latin typeface="Arial"/>
              </a:rPr>
              <a:t> </a:t>
            </a:r>
            <a:r>
              <a:rPr lang="en-US" sz="2800" dirty="0" err="1">
                <a:solidFill>
                  <a:srgbClr val="5A4129"/>
                </a:solidFill>
                <a:latin typeface="Arial"/>
              </a:rPr>
              <a:t>kamenčiće</a:t>
            </a:r>
            <a:r>
              <a:rPr lang="en-US" sz="2800" dirty="0">
                <a:solidFill>
                  <a:srgbClr val="5A4129"/>
                </a:solidFill>
                <a:latin typeface="Arial"/>
                <a:cs typeface="Arial"/>
              </a:rPr>
              <a:t>.</a:t>
            </a:r>
            <a:endParaRPr lang="hr-HR" sz="2800" dirty="0" err="1">
              <a:solidFill>
                <a:srgbClr val="5A412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5316F22-E271-44DC-9171-FF60D5F5502B}"/>
              </a:ext>
            </a:extLst>
          </p:cNvPr>
          <p:cNvSpPr txBox="1"/>
          <p:nvPr/>
        </p:nvSpPr>
        <p:spPr>
          <a:xfrm>
            <a:off x="2168385" y="335899"/>
            <a:ext cx="5742561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3200" dirty="0">
                <a:solidFill>
                  <a:srgbClr val="5A4129"/>
                </a:solidFill>
              </a:rPr>
              <a:t>Izradili smo stalak od šperploče.</a:t>
            </a:r>
          </a:p>
        </p:txBody>
      </p:sp>
      <p:pic>
        <p:nvPicPr>
          <p:cNvPr id="13" name="Slika 13" descr="A group of people sitting at a desk&#10;&#10;Opis je generiran uz visoku pouzdanost">
            <a:extLst>
              <a:ext uri="{FF2B5EF4-FFF2-40B4-BE49-F238E27FC236}">
                <a16:creationId xmlns:a16="http://schemas.microsoft.com/office/drawing/2014/main" id="{B8D67B0F-ED46-4A4D-9300-BD4AB9FF5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1989" y="2344808"/>
            <a:ext cx="2743200" cy="2076450"/>
          </a:xfrm>
          <a:prstGeom prst="rect">
            <a:avLst/>
          </a:prstGeom>
        </p:spPr>
      </p:pic>
      <p:pic>
        <p:nvPicPr>
          <p:cNvPr id="15" name="Slika 15">
            <a:extLst>
              <a:ext uri="{FF2B5EF4-FFF2-40B4-BE49-F238E27FC236}">
                <a16:creationId xmlns:a16="http://schemas.microsoft.com/office/drawing/2014/main" id="{91176C00-9326-4296-AD85-CCC48A928D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1989" y="169644"/>
            <a:ext cx="2740608" cy="217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2" descr="Slika na kojoj se prikazuje na otvorenom, zgrada, tlo&#10;&#10;Opis je generiran uz visoku pouzdanost">
            <a:extLst>
              <a:ext uri="{FF2B5EF4-FFF2-40B4-BE49-F238E27FC236}">
                <a16:creationId xmlns:a16="http://schemas.microsoft.com/office/drawing/2014/main" id="{F3B92EB9-4D5D-4B96-AB99-906213501E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1989" y="442299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F033221F-C43A-4657-A3A2-6C1121576AF2}"/>
              </a:ext>
            </a:extLst>
          </p:cNvPr>
          <p:cNvSpPr txBox="1"/>
          <p:nvPr/>
        </p:nvSpPr>
        <p:spPr>
          <a:xfrm>
            <a:off x="2306930" y="5351242"/>
            <a:ext cx="620683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>
                <a:solidFill>
                  <a:srgbClr val="5A4129"/>
                </a:solidFill>
                <a:latin typeface="Arial"/>
                <a:cs typeface="Arial"/>
              </a:rPr>
              <a:t>U trećoj smo posadili pšenicu</a:t>
            </a:r>
            <a:r>
              <a:rPr lang="hr-HR" sz="2400" dirty="0">
                <a:solidFill>
                  <a:srgbClr val="5A4129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3">
            <a:extLst>
              <a:ext uri="{FF2B5EF4-FFF2-40B4-BE49-F238E27FC236}">
                <a16:creationId xmlns:a16="http://schemas.microsoft.com/office/drawing/2014/main" id="{44F6AF74-5AB9-4C1A-B069-A4262942C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959097"/>
              </p:ext>
            </p:extLst>
          </p:nvPr>
        </p:nvGraphicFramePr>
        <p:xfrm>
          <a:off x="1260763" y="325582"/>
          <a:ext cx="5098472" cy="432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68BBF1C5-797F-416A-9875-4829C1AE96D5}"/>
              </a:ext>
            </a:extLst>
          </p:cNvPr>
          <p:cNvSpPr txBox="1"/>
          <p:nvPr/>
        </p:nvSpPr>
        <p:spPr>
          <a:xfrm>
            <a:off x="2923307" y="381000"/>
            <a:ext cx="3178991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>
                <a:solidFill>
                  <a:srgbClr val="5A4129"/>
                </a:solidFill>
              </a:rPr>
              <a:t>Zalijevali smo pšenicu dok nije narasla.</a:t>
            </a:r>
            <a:endParaRPr lang="sr-Latn-RS" sz="28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2390483D-7F89-4C54-85A2-B92C0718DFA2}"/>
              </a:ext>
            </a:extLst>
          </p:cNvPr>
          <p:cNvSpPr txBox="1"/>
          <p:nvPr/>
        </p:nvSpPr>
        <p:spPr>
          <a:xfrm>
            <a:off x="2923307" y="2431473"/>
            <a:ext cx="329738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>
                <a:solidFill>
                  <a:srgbClr val="5A4129"/>
                </a:solidFill>
              </a:rPr>
              <a:t>Kada je pšenica narasla, u svaku smo bocu ulili jednaku količinu vode</a:t>
            </a:r>
            <a:endParaRPr lang="sr-Latn-RS" sz="2400"/>
          </a:p>
        </p:txBody>
      </p:sp>
      <p:pic>
        <p:nvPicPr>
          <p:cNvPr id="7" name="Slika 7" descr="Slika na kojoj se prikazuje biljka, stablo, prozor, na otvorenom&#10;&#10;Opis je generiran uz vrlo visoku pouzdanost">
            <a:extLst>
              <a:ext uri="{FF2B5EF4-FFF2-40B4-BE49-F238E27FC236}">
                <a16:creationId xmlns:a16="http://schemas.microsoft.com/office/drawing/2014/main" id="{BB4F5E83-47E4-4494-A176-923FC9E64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1547" y="541242"/>
            <a:ext cx="25527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9" descr="Slika na kojoj se prikazuje stol, torta, biljka&#10;&#10;Opis je generiran uz visoku pouzdanost">
            <a:extLst>
              <a:ext uri="{FF2B5EF4-FFF2-40B4-BE49-F238E27FC236}">
                <a16:creationId xmlns:a16="http://schemas.microsoft.com/office/drawing/2014/main" id="{BA353608-4037-4967-BC7B-BBC56EF3F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642" y="4014643"/>
            <a:ext cx="4904508" cy="258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3E9A557-18C1-4F44-8F95-8095B00D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REZULTATI</a:t>
            </a:r>
          </a:p>
        </p:txBody>
      </p:sp>
      <p:pic>
        <p:nvPicPr>
          <p:cNvPr id="8" name="Slika 8" descr="Slika na kojoj se prikazuje stol&#10;&#10;Opis je generiran uz visoku pouzdanost">
            <a:extLst>
              <a:ext uri="{FF2B5EF4-FFF2-40B4-BE49-F238E27FC236}">
                <a16:creationId xmlns:a16="http://schemas.microsoft.com/office/drawing/2014/main" id="{DBD1E236-B71F-421C-A55F-80070DC76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258" y="2070677"/>
            <a:ext cx="6495698" cy="299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8BDA85D-B02D-40F1-933A-3515E58528B6}"/>
              </a:ext>
            </a:extLst>
          </p:cNvPr>
          <p:cNvSpPr txBox="1"/>
          <p:nvPr/>
        </p:nvSpPr>
        <p:spPr>
          <a:xfrm>
            <a:off x="1357744" y="1530927"/>
            <a:ext cx="3602181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r-HR" sz="2400" dirty="0">
                <a:solidFill>
                  <a:srgbClr val="5A4129"/>
                </a:solidFill>
                <a:latin typeface="Arial"/>
                <a:cs typeface="Arial"/>
              </a:rPr>
              <a:t>Iz boce gdje je samo zemlja, voda je bila smeđa te puna čestica zemlje</a:t>
            </a:r>
          </a:p>
          <a:p>
            <a:pPr marL="285750" indent="-285750">
              <a:buFont typeface="Arial"/>
              <a:buChar char="•"/>
            </a:pPr>
            <a:r>
              <a:rPr lang="hr-HR" sz="2400" dirty="0">
                <a:solidFill>
                  <a:srgbClr val="5A4129"/>
                </a:solidFill>
                <a:latin typeface="Arial"/>
                <a:cs typeface="Arial"/>
              </a:rPr>
              <a:t>Iz boce sa suhim lišćem i grančicama, voda je bila manje prljava</a:t>
            </a:r>
          </a:p>
          <a:p>
            <a:pPr marL="285750" indent="-285750">
              <a:buFont typeface="Arial"/>
              <a:buChar char="•"/>
            </a:pPr>
            <a:r>
              <a:rPr lang="hr-HR" sz="2400" dirty="0">
                <a:solidFill>
                  <a:srgbClr val="5A4129"/>
                </a:solidFill>
                <a:latin typeface="Arial"/>
                <a:cs typeface="Arial"/>
              </a:rPr>
              <a:t>Iz boce s pšenicom, voda je bila najmanje prljava, gotovo bistra</a:t>
            </a:r>
          </a:p>
        </p:txBody>
      </p:sp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201C2F-237E-40BE-83A6-00A191CD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NAUČILI SMO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024B346-3FB9-4038-B635-AB3AA6216CC2}"/>
              </a:ext>
            </a:extLst>
          </p:cNvPr>
          <p:cNvSpPr txBox="1"/>
          <p:nvPr/>
        </p:nvSpPr>
        <p:spPr>
          <a:xfrm>
            <a:off x="1441776" y="1894608"/>
            <a:ext cx="3874366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r-HR" sz="2800" dirty="0">
                <a:solidFill>
                  <a:srgbClr val="5A4129"/>
                </a:solidFill>
              </a:rPr>
              <a:t>Kolika je važnost utjecaja biljaka i zelenog pokrivača na eroziju tla i čistoću vode</a:t>
            </a:r>
          </a:p>
        </p:txBody>
      </p:sp>
      <p:pic>
        <p:nvPicPr>
          <p:cNvPr id="4" name="Slika 4" descr="Slika na kojoj se prikazuje biljka, stol, na zatvorenom&#10;&#10;Opis je generiran uz visoku pouzdanost">
            <a:extLst>
              <a:ext uri="{FF2B5EF4-FFF2-40B4-BE49-F238E27FC236}">
                <a16:creationId xmlns:a16="http://schemas.microsoft.com/office/drawing/2014/main" id="{57404788-1928-48F5-B980-296334716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44" y="492664"/>
            <a:ext cx="5043054" cy="272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8" descr="Slika na kojoj se prikazuje trava, osoba, na otvorenom, stablo&#10;&#10;Opis je generiran uz vrlo visoku pouzdanost">
            <a:extLst>
              <a:ext uri="{FF2B5EF4-FFF2-40B4-BE49-F238E27FC236}">
                <a16:creationId xmlns:a16="http://schemas.microsoft.com/office/drawing/2014/main" id="{57E7A1F4-415A-4145-99C8-AA02B48F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24" y="3429245"/>
            <a:ext cx="5042685" cy="284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1324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271" y="4360036"/>
            <a:ext cx="11297007" cy="1327543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Corbel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2670468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Široki zaslon</PresentationFormat>
  <Paragraphs>45</Paragraphs>
  <Slides>9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Corbel</vt:lpstr>
      <vt:lpstr>Ecology 16x9</vt:lpstr>
      <vt:lpstr>Utjecaj biljaka na čistoću vode</vt:lpstr>
      <vt:lpstr>CILJ PROJEKTA</vt:lpstr>
      <vt:lpstr>SREDSTVA ZA RAD</vt:lpstr>
      <vt:lpstr>POSTUPAK IZRADE</vt:lpstr>
      <vt:lpstr>PowerPoint prezentacija</vt:lpstr>
      <vt:lpstr>PowerPoint prezentacija</vt:lpstr>
      <vt:lpstr>REZULTATI</vt:lpstr>
      <vt:lpstr>NAUČILI SMO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Bojana Lanča</dc:creator>
  <cp:lastModifiedBy>Bojana Lanča</cp:lastModifiedBy>
  <cp:revision>11</cp:revision>
  <dcterms:created xsi:type="dcterms:W3CDTF">2014-04-17T22:24:41Z</dcterms:created>
  <dcterms:modified xsi:type="dcterms:W3CDTF">2018-05-02T10:35:00Z</dcterms:modified>
</cp:coreProperties>
</file>