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8" r:id="rId11"/>
    <p:sldId id="269" r:id="rId12"/>
    <p:sldId id="267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14" y="-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98836-A0D1-48FF-9F98-A4F25DE07779}" type="datetimeFigureOut">
              <a:rPr lang="hr-HR" smtClean="0"/>
              <a:t>2.5.2018.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EB4F6-605D-4733-8BBE-AE45F75DDC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6942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B4F6-605D-4733-8BBE-AE45F75DDCAD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7962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EB4F6-605D-4733-8BBE-AE45F75DDCAD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5354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2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73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1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4257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50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259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97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02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5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30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53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2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19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0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0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6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6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4354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9598770" cy="3329581"/>
          </a:xfrm>
        </p:spPr>
        <p:txBody>
          <a:bodyPr/>
          <a:lstStyle/>
          <a:p>
            <a:r>
              <a:rPr lang="hr-HR" dirty="0" smtClean="0"/>
              <a:t>Pametno zalijevanje biljaka s micro:bit-om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54955" y="4834530"/>
            <a:ext cx="8825658" cy="861420"/>
          </a:xfrm>
        </p:spPr>
        <p:txBody>
          <a:bodyPr/>
          <a:lstStyle/>
          <a:p>
            <a:r>
              <a:rPr lang="hr-HR" dirty="0" smtClean="0"/>
              <a:t>Projekt profilklett-a u suradnji s preko 100 škola</a:t>
            </a:r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201168" y="182880"/>
            <a:ext cx="21563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OŠ Bartola Kašića</a:t>
            </a:r>
          </a:p>
          <a:p>
            <a:r>
              <a:rPr lang="hr-HR" dirty="0" err="1" smtClean="0"/>
              <a:t>Vrisnička</a:t>
            </a:r>
            <a:r>
              <a:rPr lang="hr-HR" dirty="0" smtClean="0"/>
              <a:t> 4</a:t>
            </a:r>
          </a:p>
          <a:p>
            <a:r>
              <a:rPr lang="hr-HR" dirty="0" smtClean="0"/>
              <a:t>10000 Zagreb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235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Marinović T-LJ\Desktop\Projekt - Zalijevanje biljaka (12.03.-11.04.2018.)\20180312_132813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" y="104775"/>
            <a:ext cx="5760000" cy="3240000"/>
          </a:xfrm>
          <a:prstGeom prst="rect">
            <a:avLst/>
          </a:prstGeom>
          <a:noFill/>
        </p:spPr>
      </p:pic>
      <p:pic>
        <p:nvPicPr>
          <p:cNvPr id="7" name="Picture 8" descr="C:\Users\Marinović T-LJ\Desktop\Projekt - Zalijevanje biljaka (12.03.-11.04.2018.)\20180312_132819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8550" y="95250"/>
            <a:ext cx="5760000" cy="3240000"/>
          </a:xfrm>
          <a:prstGeom prst="rect">
            <a:avLst/>
          </a:prstGeom>
          <a:noFill/>
        </p:spPr>
      </p:pic>
      <p:pic>
        <p:nvPicPr>
          <p:cNvPr id="8" name="Picture 9" descr="C:\Users\Marinović T-LJ\Desktop\Projekt - Zalijevanje biljaka (12.03.-11.04.2018.)\20180312_132902 (Kopiraj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750" y="3486150"/>
            <a:ext cx="5760000" cy="3240000"/>
          </a:xfrm>
          <a:prstGeom prst="rect">
            <a:avLst/>
          </a:prstGeom>
          <a:noFill/>
        </p:spPr>
      </p:pic>
      <p:pic>
        <p:nvPicPr>
          <p:cNvPr id="9" name="Picture 6" descr="C:\Users\Marinović T-LJ\Desktop\Projekt - Zalijevanje biljaka (12.03.-11.04.2018.)\20180312_133106 (Kopiraj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8550" y="3484650"/>
            <a:ext cx="576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Marinović T-LJ\Desktop\Projekt - Zalijevanje biljaka (12.03.-11.04.2018.)\20180312_132231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133350"/>
            <a:ext cx="5760000" cy="3240000"/>
          </a:xfrm>
          <a:prstGeom prst="rect">
            <a:avLst/>
          </a:prstGeom>
          <a:noFill/>
        </p:spPr>
      </p:pic>
      <p:pic>
        <p:nvPicPr>
          <p:cNvPr id="7" name="Picture 4" descr="C:\Users\Marinović T-LJ\Desktop\Projekt - Zalijevanje biljaka (12.03.-11.04.2018.)\20180312_132518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9500" y="114300"/>
            <a:ext cx="5760000" cy="3240000"/>
          </a:xfrm>
          <a:prstGeom prst="rect">
            <a:avLst/>
          </a:prstGeom>
          <a:noFill/>
        </p:spPr>
      </p:pic>
      <p:pic>
        <p:nvPicPr>
          <p:cNvPr id="8" name="Picture 5" descr="C:\Users\Marinović T-LJ\Desktop\Projekt - Zalijevanje biljaka (12.03.-11.04.2018.)\20180312_132524 (Kopiraj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475" y="3505200"/>
            <a:ext cx="5760000" cy="3240000"/>
          </a:xfrm>
          <a:prstGeom prst="rect">
            <a:avLst/>
          </a:prstGeom>
          <a:noFill/>
        </p:spPr>
      </p:pic>
      <p:pic>
        <p:nvPicPr>
          <p:cNvPr id="9" name="Picture 2" descr="C:\Users\Marinović T-LJ\Desktop\Projekt - Zalijevanje biljaka (12.03.-11.04.2018.)\20180312_132532 (Kopiraj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6250" y="3513225"/>
            <a:ext cx="576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C:\Users\Marinović T-LJ\Desktop\Projekt - Zalijevanje biljaka (12.03.-11.04.2018.)\20180312_134021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" y="1304925"/>
            <a:ext cx="2632500" cy="4680000"/>
          </a:xfrm>
          <a:prstGeom prst="rect">
            <a:avLst/>
          </a:prstGeom>
          <a:noFill/>
        </p:spPr>
      </p:pic>
      <p:pic>
        <p:nvPicPr>
          <p:cNvPr id="7183" name="Picture 15" descr="C:\Users\Marinović T-LJ\Desktop\Projekt - Zalijevanje biljaka (12.03.-11.04.2018.)\20180312_134249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5175" y="1295400"/>
            <a:ext cx="2632500" cy="4680000"/>
          </a:xfrm>
          <a:prstGeom prst="rect">
            <a:avLst/>
          </a:prstGeom>
          <a:noFill/>
        </p:spPr>
      </p:pic>
      <p:pic>
        <p:nvPicPr>
          <p:cNvPr id="7184" name="Picture 16" descr="C:\Users\Marinović T-LJ\Desktop\Projekt - Zalijevanje biljaka (12.03.-11.04.2018.)\20180312_134326 (Kopiraj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0774" y="1281025"/>
            <a:ext cx="2632500" cy="4680000"/>
          </a:xfrm>
          <a:prstGeom prst="rect">
            <a:avLst/>
          </a:prstGeom>
          <a:noFill/>
        </p:spPr>
      </p:pic>
      <p:pic>
        <p:nvPicPr>
          <p:cNvPr id="7186" name="Picture 18" descr="C:\Users\Marinović T-LJ\Desktop\Projekt - Zalijevanje biljaka (12.03.-11.04.2018.)\20180312_134338 (Kopiraj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8099700" y="2300048"/>
            <a:ext cx="4680000" cy="263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Postavljen pokus</a:t>
            </a:r>
            <a:endParaRPr lang="hr-HR" dirty="0"/>
          </a:p>
        </p:txBody>
      </p:sp>
      <p:pic>
        <p:nvPicPr>
          <p:cNvPr id="4" name="Picture 2" descr="C:\Users\Marinović T-LJ\Desktop\Projekt - Zalijevanje biljaka (12.03.-11.04.2018.)\20180312_134835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2850" y="2686050"/>
            <a:ext cx="5504000" cy="3096000"/>
          </a:xfrm>
          <a:prstGeom prst="rect">
            <a:avLst/>
          </a:prstGeom>
          <a:noFill/>
        </p:spPr>
      </p:pic>
      <p:pic>
        <p:nvPicPr>
          <p:cNvPr id="5" name="Picture 3" descr="C:\Users\Marinović T-LJ\Desktop\Projekt - Zalijevanje biljaka (12.03.-11.04.2018.)\20180312_134755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6" y="2695575"/>
            <a:ext cx="5504000" cy="3096000"/>
          </a:xfrm>
          <a:prstGeom prst="rect">
            <a:avLst/>
          </a:prstGeom>
          <a:noFill/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2170113" y="1800225"/>
            <a:ext cx="2058987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494757" y="5915025"/>
            <a:ext cx="7202487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hr-H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 posude su zalivene istom količinom vode cca 1L.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Rezultati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13" y="1800225"/>
            <a:ext cx="2058987" cy="576262"/>
          </a:xfrm>
        </p:spPr>
        <p:txBody>
          <a:bodyPr/>
          <a:lstStyle/>
          <a:p>
            <a:r>
              <a:rPr lang="hr-HR" dirty="0" smtClean="0"/>
              <a:t>13.03.2018.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83371" y="1800225"/>
            <a:ext cx="2184580" cy="576262"/>
          </a:xfrm>
        </p:spPr>
        <p:txBody>
          <a:bodyPr/>
          <a:lstStyle/>
          <a:p>
            <a:r>
              <a:rPr lang="hr-HR" dirty="0" smtClean="0"/>
              <a:t>14.03.2018.</a:t>
            </a:r>
            <a:endParaRPr lang="hr-HR" dirty="0"/>
          </a:p>
        </p:txBody>
      </p:sp>
      <p:pic>
        <p:nvPicPr>
          <p:cNvPr id="9218" name="Picture 2" descr="C:\Users\Marinović T-LJ\Desktop\Projekt - Zalijevanje biljaka (12.03.-11.04.2018.)\20180313_105943 (Kopiraj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7487" y="2539554"/>
            <a:ext cx="5760000" cy="3240000"/>
          </a:xfrm>
          <a:prstGeom prst="rect">
            <a:avLst/>
          </a:prstGeom>
          <a:noFill/>
        </p:spPr>
      </p:pic>
      <p:pic>
        <p:nvPicPr>
          <p:cNvPr id="9219" name="Picture 3" descr="C:\Users\Marinović T-LJ\Desktop\Projekt - Zalijevanje biljaka (12.03.-11.04.2018.)\20180314_114457 (Kopiraj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26175" y="2539553"/>
            <a:ext cx="5759999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13" y="1828800"/>
            <a:ext cx="2058987" cy="576262"/>
          </a:xfrm>
        </p:spPr>
        <p:txBody>
          <a:bodyPr/>
          <a:lstStyle/>
          <a:p>
            <a:r>
              <a:rPr lang="hr-HR" dirty="0" smtClean="0"/>
              <a:t>15.03.2018.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83371" y="1828800"/>
            <a:ext cx="2184580" cy="576262"/>
          </a:xfrm>
        </p:spPr>
        <p:txBody>
          <a:bodyPr/>
          <a:lstStyle/>
          <a:p>
            <a:r>
              <a:rPr lang="hr-HR" dirty="0" smtClean="0"/>
              <a:t>16.03.2018.</a:t>
            </a:r>
            <a:endParaRPr lang="hr-HR" dirty="0"/>
          </a:p>
        </p:txBody>
      </p:sp>
      <p:pic>
        <p:nvPicPr>
          <p:cNvPr id="10242" name="Picture 2" descr="C:\Users\Marinović T-LJ\Desktop\Projekt - Zalijevanje biljaka (12.03.-11.04.2018.)\20180316_124025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2450" y="2571750"/>
            <a:ext cx="5760000" cy="3240000"/>
          </a:xfrm>
          <a:prstGeom prst="rect">
            <a:avLst/>
          </a:prstGeom>
          <a:noFill/>
        </p:spPr>
      </p:pic>
      <p:pic>
        <p:nvPicPr>
          <p:cNvPr id="10243" name="Picture 3" descr="C:\Users\Marinović T-LJ\Desktop\Projekt - Zalijevanje biljaka (12.03.-11.04.2018.)\20180315_133415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2570250"/>
            <a:ext cx="576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13" y="1828800"/>
            <a:ext cx="2058987" cy="576262"/>
          </a:xfrm>
        </p:spPr>
        <p:txBody>
          <a:bodyPr/>
          <a:lstStyle/>
          <a:p>
            <a:r>
              <a:rPr lang="hr-HR" dirty="0" smtClean="0"/>
              <a:t>19.03.2018.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83371" y="1828800"/>
            <a:ext cx="2184580" cy="576262"/>
          </a:xfrm>
        </p:spPr>
        <p:txBody>
          <a:bodyPr/>
          <a:lstStyle/>
          <a:p>
            <a:r>
              <a:rPr lang="hr-HR" dirty="0" smtClean="0"/>
              <a:t>20.03.2018.</a:t>
            </a:r>
            <a:endParaRPr lang="hr-HR" dirty="0"/>
          </a:p>
        </p:txBody>
      </p:sp>
      <p:pic>
        <p:nvPicPr>
          <p:cNvPr id="11266" name="Picture 2" descr="C:\Users\Marinović T-LJ\Desktop\Projekt - Zalijevanje biljaka (12.03.-11.04.2018.)\20180320_082308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3400" y="2570250"/>
            <a:ext cx="5760000" cy="3240000"/>
          </a:xfrm>
          <a:prstGeom prst="rect">
            <a:avLst/>
          </a:prstGeom>
          <a:noFill/>
        </p:spPr>
      </p:pic>
      <p:pic>
        <p:nvPicPr>
          <p:cNvPr id="11267" name="Picture 3" descr="C:\Users\Marinović T-LJ\Desktop\Projekt - Zalijevanje biljaka (12.03.-11.04.2018.)\20180319_084543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579775"/>
            <a:ext cx="576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13" y="1828800"/>
            <a:ext cx="2058987" cy="576262"/>
          </a:xfrm>
        </p:spPr>
        <p:txBody>
          <a:bodyPr/>
          <a:lstStyle/>
          <a:p>
            <a:r>
              <a:rPr lang="hr-HR" dirty="0" smtClean="0"/>
              <a:t>21.03.2018.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83371" y="1828800"/>
            <a:ext cx="2184580" cy="576262"/>
          </a:xfrm>
        </p:spPr>
        <p:txBody>
          <a:bodyPr/>
          <a:lstStyle/>
          <a:p>
            <a:r>
              <a:rPr lang="hr-HR" dirty="0" smtClean="0"/>
              <a:t>22.03.2018.</a:t>
            </a:r>
            <a:endParaRPr lang="hr-HR" dirty="0"/>
          </a:p>
        </p:txBody>
      </p:sp>
      <p:pic>
        <p:nvPicPr>
          <p:cNvPr id="12290" name="Picture 2" descr="C:\Users\Marinović T-LJ\Desktop\Projekt - Zalijevanje biljaka (12.03.-11.04.2018.)\20180322_092624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7600" y="2543175"/>
            <a:ext cx="5760000" cy="3240000"/>
          </a:xfrm>
          <a:prstGeom prst="rect">
            <a:avLst/>
          </a:prstGeom>
          <a:noFill/>
        </p:spPr>
      </p:pic>
      <p:pic>
        <p:nvPicPr>
          <p:cNvPr id="12291" name="Picture 3" descr="C:\Users\Marinović T-LJ\Desktop\Projekt - Zalijevanje biljaka (12.03.-11.04.2018.)\20180321_093820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50" y="2548000"/>
            <a:ext cx="576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13" y="1828800"/>
            <a:ext cx="2058987" cy="576262"/>
          </a:xfrm>
        </p:spPr>
        <p:txBody>
          <a:bodyPr/>
          <a:lstStyle/>
          <a:p>
            <a:r>
              <a:rPr lang="hr-HR" dirty="0" smtClean="0"/>
              <a:t>23.03.2018.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83371" y="1828800"/>
            <a:ext cx="2184580" cy="576262"/>
          </a:xfrm>
        </p:spPr>
        <p:txBody>
          <a:bodyPr/>
          <a:lstStyle/>
          <a:p>
            <a:r>
              <a:rPr lang="hr-HR" dirty="0" smtClean="0"/>
              <a:t>26.03.2018.</a:t>
            </a:r>
            <a:endParaRPr lang="hr-HR" dirty="0"/>
          </a:p>
        </p:txBody>
      </p:sp>
      <p:pic>
        <p:nvPicPr>
          <p:cNvPr id="13314" name="Picture 2" descr="C:\Users\Marinović T-LJ\Desktop\Projekt - Zalijevanje biljaka (12.03.-11.04.2018.)\20180326_122428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8075" y="2533650"/>
            <a:ext cx="5760000" cy="3240000"/>
          </a:xfrm>
          <a:prstGeom prst="rect">
            <a:avLst/>
          </a:prstGeom>
          <a:noFill/>
        </p:spPr>
      </p:pic>
      <p:pic>
        <p:nvPicPr>
          <p:cNvPr id="13315" name="Picture 3" descr="C:\Users\Marinović T-LJ\Desktop\Projekt - Zalijevanje biljaka (12.03.-11.04.2018.)\20180323_091906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50" y="2531300"/>
            <a:ext cx="576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13" y="1828800"/>
            <a:ext cx="2058987" cy="576262"/>
          </a:xfrm>
        </p:spPr>
        <p:txBody>
          <a:bodyPr/>
          <a:lstStyle/>
          <a:p>
            <a:r>
              <a:rPr lang="hr-HR" dirty="0" smtClean="0"/>
              <a:t>27.03.2018.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83371" y="1828800"/>
            <a:ext cx="2184580" cy="576262"/>
          </a:xfrm>
        </p:spPr>
        <p:txBody>
          <a:bodyPr/>
          <a:lstStyle/>
          <a:p>
            <a:r>
              <a:rPr lang="hr-HR" dirty="0" smtClean="0"/>
              <a:t>28.03.2018.</a:t>
            </a:r>
            <a:endParaRPr lang="hr-HR" dirty="0"/>
          </a:p>
        </p:txBody>
      </p:sp>
      <p:pic>
        <p:nvPicPr>
          <p:cNvPr id="14338" name="Picture 2" descr="C:\Users\Marinović T-LJ\Desktop\Projekt - Zalijevanje biljaka (12.03.-11.04.2018.)\20180328_112742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7600" y="2503575"/>
            <a:ext cx="5760000" cy="3240000"/>
          </a:xfrm>
          <a:prstGeom prst="rect">
            <a:avLst/>
          </a:prstGeom>
          <a:noFill/>
        </p:spPr>
      </p:pic>
      <p:pic>
        <p:nvPicPr>
          <p:cNvPr id="14339" name="Picture 3" descr="C:\Users\Marinović T-LJ\Desktop\Projekt - Zalijevanje biljaka (12.03.-11.04.2018.)\20180327_111048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50" y="2514600"/>
            <a:ext cx="5760000" cy="3240000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hr-HR" dirty="0" smtClean="0"/>
              <a:t>Završetak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Uvod	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Pitanja na koja smo željeli odgovoriti ovim projektom:</a:t>
            </a:r>
          </a:p>
          <a:p>
            <a:pPr lvl="1"/>
            <a:r>
              <a:rPr lang="hr-HR" dirty="0" smtClean="0"/>
              <a:t>Hoće li biti ravnomjerno klijanje </a:t>
            </a:r>
            <a:r>
              <a:rPr lang="hr-HR" b="1" dirty="0" smtClean="0">
                <a:solidFill>
                  <a:srgbClr val="FFC000"/>
                </a:solidFill>
              </a:rPr>
              <a:t>sjemenki ječma </a:t>
            </a:r>
            <a:r>
              <a:rPr lang="hr-HR" dirty="0" smtClean="0"/>
              <a:t>u obje posude?</a:t>
            </a:r>
          </a:p>
          <a:p>
            <a:pPr lvl="1"/>
            <a:r>
              <a:rPr lang="hr-HR" dirty="0" smtClean="0"/>
              <a:t>U kojoj posudi će sjemenke prije isklijati?</a:t>
            </a:r>
          </a:p>
          <a:p>
            <a:pPr lvl="1"/>
            <a:r>
              <a:rPr lang="hr-HR" dirty="0" smtClean="0"/>
              <a:t>Možemo li bolje procijeniti od micro:bita vlažnost zemlje te ju pravovremeno i s dovoljnom količinom vode zaliti?</a:t>
            </a:r>
          </a:p>
          <a:p>
            <a:pPr lvl="1"/>
            <a:r>
              <a:rPr lang="hr-HR" dirty="0" smtClean="0"/>
              <a:t>Je li dovoljno mjeriti vlažnost zemlje (tla) pomoću micro:bita samo na jednom mjestu?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Ječam nakon 10 dana suše</a:t>
            </a:r>
            <a:endParaRPr lang="hr-HR" dirty="0"/>
          </a:p>
        </p:txBody>
      </p:sp>
      <p:pic>
        <p:nvPicPr>
          <p:cNvPr id="15362" name="Picture 2" descr="C:\Users\Marinović T-LJ\Desktop\Projekt - Zalijevanje biljaka (12.03.-11.04.2018.)\20180409_121750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0160" y="1434705"/>
            <a:ext cx="8811680" cy="4956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Veća klijavost sjemenki ječma zabilježena je u posudi s micro:bitom i setom za zalijevanje biljaka.</a:t>
            </a:r>
          </a:p>
          <a:p>
            <a:r>
              <a:rPr lang="hr-HR" dirty="0" smtClean="0"/>
              <a:t>Ravnomjerno klijanje ječma zabilježeno je u posudi s micro:bitom.</a:t>
            </a:r>
          </a:p>
          <a:p>
            <a:endParaRPr lang="hr-HR" dirty="0" smtClean="0"/>
          </a:p>
          <a:p>
            <a:r>
              <a:rPr lang="hr-HR" dirty="0" smtClean="0"/>
              <a:t>Nismo potvrdili hipoteze koje smo postavili jer smo našu kontrolnu posudu zalijevali 4-og, 9-og i 14-og dana pokusa s cca 300 mL vode te pretpostavljamo da je bila prevelika količina prva dva puta zalijevanja.</a:t>
            </a:r>
          </a:p>
          <a:p>
            <a:r>
              <a:rPr lang="hr-HR" dirty="0" smtClean="0"/>
              <a:t>Micro:bit je stalno mjerio količinu vlažnosti tla te je nakon 10 dana od početka pokusa započeo zalijevati ječam.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 projektu su sudjelovali: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05268"/>
            <a:ext cx="8946541" cy="4195481"/>
          </a:xfrm>
        </p:spPr>
        <p:txBody>
          <a:bodyPr/>
          <a:lstStyle/>
          <a:p>
            <a:r>
              <a:rPr lang="hr-HR" sz="2800" dirty="0" smtClean="0"/>
              <a:t>Učenici 6-ih razreda uz veliku pomoć učenika koji pohađaju nastavu robotike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16386" name="Picture 2" descr="Fotografija OÅ  Bartola KaÅ¡iÄa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8601" y="2811012"/>
            <a:ext cx="6654799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Ljuba Marinović, učiteljica prirode i biologije</a:t>
            </a:r>
          </a:p>
          <a:p>
            <a:r>
              <a:rPr lang="hr-HR" sz="2800" dirty="0" smtClean="0"/>
              <a:t>Irena Šimić Igić, učiteljica prirode i biologije</a:t>
            </a:r>
          </a:p>
          <a:p>
            <a:r>
              <a:rPr lang="hr-HR" sz="2800" dirty="0" smtClean="0"/>
              <a:t>Damir Poljak, učitelj informatike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Hipoteza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b="1" dirty="0" smtClean="0"/>
              <a:t>1. </a:t>
            </a:r>
            <a:r>
              <a:rPr lang="hr-HR" dirty="0" smtClean="0"/>
              <a:t>	Provjeravanje vlažnosti tla oslanjajući se na osjetila vida i dodira uz ravnomjerno zalijevanje cijele površine tla doprinijet će bržoj i većoj klijavosti sjemenki ječma u odnosu na zalijevanje micro:bitom.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b="1" dirty="0" smtClean="0"/>
              <a:t>2. </a:t>
            </a:r>
            <a:r>
              <a:rPr lang="hr-HR" dirty="0" smtClean="0"/>
              <a:t>	Smatramo da neće biti ravnomjerno klijanje u cijeloj posudi gdje vlažnost kontrolira micro:bit.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Materijali i metode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Sjemenke ječma</a:t>
            </a:r>
          </a:p>
          <a:p>
            <a:r>
              <a:rPr lang="hr-HR" dirty="0" smtClean="0"/>
              <a:t>Posude:</a:t>
            </a:r>
          </a:p>
          <a:p>
            <a:pPr lvl="1"/>
            <a:r>
              <a:rPr lang="hr-HR" dirty="0" smtClean="0"/>
              <a:t>dužine 45 cm</a:t>
            </a:r>
          </a:p>
          <a:p>
            <a:pPr lvl="1"/>
            <a:r>
              <a:rPr lang="hr-HR" dirty="0" smtClean="0"/>
              <a:t>dubine 15 cm</a:t>
            </a:r>
          </a:p>
          <a:p>
            <a:pPr lvl="1"/>
            <a:r>
              <a:rPr lang="hr-HR" dirty="0" smtClean="0"/>
              <a:t>širine 15 cm</a:t>
            </a:r>
          </a:p>
          <a:p>
            <a:r>
              <a:rPr lang="hr-HR" dirty="0" smtClean="0"/>
              <a:t>Zemlja za cvijeće</a:t>
            </a:r>
          </a:p>
          <a:p>
            <a:r>
              <a:rPr lang="hr-HR" dirty="0" smtClean="0"/>
              <a:t>Voda</a:t>
            </a:r>
          </a:p>
          <a:p>
            <a:r>
              <a:rPr lang="hr-HR" dirty="0" smtClean="0"/>
              <a:t>Micro:bit</a:t>
            </a:r>
          </a:p>
          <a:p>
            <a:r>
              <a:rPr lang="hr-HR" dirty="0" smtClean="0"/>
              <a:t>Sustav za zalijvanje biljaka</a:t>
            </a:r>
          </a:p>
          <a:p>
            <a:endParaRPr lang="hr-HR" dirty="0" smtClean="0"/>
          </a:p>
        </p:txBody>
      </p:sp>
      <p:pic>
        <p:nvPicPr>
          <p:cNvPr id="2051" name="Picture 3" descr="C:\Users\Marinović T-LJ\Desktop\Projekt - Zalijevanje biljaka (12.03.-11.04.2018.)\20180312_131642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3025" y="1600200"/>
            <a:ext cx="6673849" cy="3754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nović T-LJ\Desktop\Projekt - Zalijevanje biljaka (12.03.-11.04.2018.)\20171114_090805 (Kopiraj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8755" y="1228725"/>
            <a:ext cx="3096815" cy="55054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Spajanje seta za zalijevanje biljaka</a:t>
            </a:r>
            <a:endParaRPr lang="hr-HR" dirty="0"/>
          </a:p>
        </p:txBody>
      </p:sp>
      <p:pic>
        <p:nvPicPr>
          <p:cNvPr id="1027" name="Picture 3" descr="C:\Users\Marinović T-LJ\Desktop\Projekt - Zalijevanje biljaka (12.03.-11.04.2018.)\20171114_090758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0074" y="1809750"/>
            <a:ext cx="7349067" cy="4133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Sijanje ječma</a:t>
            </a:r>
            <a:endParaRPr lang="hr-HR" dirty="0"/>
          </a:p>
        </p:txBody>
      </p:sp>
      <p:pic>
        <p:nvPicPr>
          <p:cNvPr id="6" name="Content Placeholder 5" descr="20180312_131743 (Kopiraj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823" y="2076450"/>
            <a:ext cx="5760000" cy="3240000"/>
          </a:xfrm>
        </p:spPr>
      </p:pic>
      <p:pic>
        <p:nvPicPr>
          <p:cNvPr id="7" name="Picture 6" descr="20180312_131812 (Kopiraj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294" y="2047037"/>
            <a:ext cx="5760000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nović T-LJ\Desktop\Projekt - Zalijevanje biljaka (12.03.-11.04.2018.)\20180312_132135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8550" y="3503700"/>
            <a:ext cx="5760000" cy="3240000"/>
          </a:xfrm>
          <a:prstGeom prst="rect">
            <a:avLst/>
          </a:prstGeom>
          <a:noFill/>
        </p:spPr>
      </p:pic>
      <p:pic>
        <p:nvPicPr>
          <p:cNvPr id="4099" name="Picture 3" descr="C:\Users\Marinović T-LJ\Desktop\Projekt - Zalijevanje biljaka (12.03.-11.04.2018.)\20180312_131836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123825"/>
            <a:ext cx="5760000" cy="3240000"/>
          </a:xfrm>
          <a:prstGeom prst="rect">
            <a:avLst/>
          </a:prstGeom>
          <a:noFill/>
        </p:spPr>
      </p:pic>
      <p:pic>
        <p:nvPicPr>
          <p:cNvPr id="4100" name="Picture 4" descr="C:\Users\Marinović T-LJ\Desktop\Projekt - Zalijevanje biljaka (12.03.-11.04.2018.)\20180312_131843 (Kopiraj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8075" y="114300"/>
            <a:ext cx="5760000" cy="3240000"/>
          </a:xfrm>
          <a:prstGeom prst="rect">
            <a:avLst/>
          </a:prstGeom>
          <a:noFill/>
        </p:spPr>
      </p:pic>
      <p:pic>
        <p:nvPicPr>
          <p:cNvPr id="4101" name="Picture 5" descr="C:\Users\Marinović T-LJ\Desktop\Projekt - Zalijevanje biljaka (12.03.-11.04.2018.)\20180312_132121 (Kopiraj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275" y="3505200"/>
            <a:ext cx="576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Marinović T-LJ\Desktop\Projekt - Zalijevanje biljaka (12.03.-11.04.2018.)\20180312_132231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133350"/>
            <a:ext cx="5760000" cy="3240000"/>
          </a:xfrm>
          <a:prstGeom prst="rect">
            <a:avLst/>
          </a:prstGeom>
          <a:noFill/>
        </p:spPr>
      </p:pic>
      <p:pic>
        <p:nvPicPr>
          <p:cNvPr id="7" name="Picture 4" descr="C:\Users\Marinović T-LJ\Desktop\Projekt - Zalijevanje biljaka (12.03.-11.04.2018.)\20180312_132518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9500" y="114300"/>
            <a:ext cx="5760000" cy="3240000"/>
          </a:xfrm>
          <a:prstGeom prst="rect">
            <a:avLst/>
          </a:prstGeom>
          <a:noFill/>
        </p:spPr>
      </p:pic>
      <p:pic>
        <p:nvPicPr>
          <p:cNvPr id="8" name="Picture 5" descr="C:\Users\Marinović T-LJ\Desktop\Projekt - Zalijevanje biljaka (12.03.-11.04.2018.)\20180312_132524 (Kopiraj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475" y="3505200"/>
            <a:ext cx="5760000" cy="3240000"/>
          </a:xfrm>
          <a:prstGeom prst="rect">
            <a:avLst/>
          </a:prstGeom>
          <a:noFill/>
        </p:spPr>
      </p:pic>
      <p:pic>
        <p:nvPicPr>
          <p:cNvPr id="9" name="Picture 2" descr="C:\Users\Marinović T-LJ\Desktop\Projekt - Zalijevanje biljaka (12.03.-11.04.2018.)\20180312_132532 (Kopiraj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6250" y="3513225"/>
            <a:ext cx="576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Marinović T-LJ\Desktop\Projekt - Zalijevanje biljaka (12.03.-11.04.2018.)\20180312_132601 (Kopiraj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133350"/>
            <a:ext cx="5760000" cy="3240000"/>
          </a:xfrm>
          <a:prstGeom prst="rect">
            <a:avLst/>
          </a:prstGeom>
          <a:noFill/>
        </p:spPr>
      </p:pic>
      <p:pic>
        <p:nvPicPr>
          <p:cNvPr id="11" name="Picture 4" descr="C:\Users\Marinović T-LJ\Desktop\Projekt - Zalijevanje biljaka (12.03.-11.04.2018.)\20180312_132605 (Kopiraj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9975" y="114300"/>
            <a:ext cx="5760000" cy="3240000"/>
          </a:xfrm>
          <a:prstGeom prst="rect">
            <a:avLst/>
          </a:prstGeom>
          <a:noFill/>
        </p:spPr>
      </p:pic>
      <p:pic>
        <p:nvPicPr>
          <p:cNvPr id="12" name="Picture 5" descr="C:\Users\Marinović T-LJ\Desktop\Projekt - Zalijevanje biljaka (12.03.-11.04.2018.)\20180312_132729 (Kopiraj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525" y="3505200"/>
            <a:ext cx="5760000" cy="3240000"/>
          </a:xfrm>
          <a:prstGeom prst="rect">
            <a:avLst/>
          </a:prstGeom>
          <a:noFill/>
        </p:spPr>
      </p:pic>
      <p:pic>
        <p:nvPicPr>
          <p:cNvPr id="13" name="Picture 2" descr="C:\Users\Marinović T-LJ\Desktop\Projekt - Zalijevanje biljaka (12.03.-11.04.2018.)\20180312_132802 (Kopiraj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5775" y="3503700"/>
            <a:ext cx="576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125</TotalTime>
  <Words>281</Words>
  <Application>Microsoft Office PowerPoint</Application>
  <PresentationFormat>Prilagođeno</PresentationFormat>
  <Paragraphs>59</Paragraphs>
  <Slides>23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4" baseType="lpstr">
      <vt:lpstr>Ion</vt:lpstr>
      <vt:lpstr>Pametno zalijevanje biljaka s micro:bit-om</vt:lpstr>
      <vt:lpstr>Uvod </vt:lpstr>
      <vt:lpstr>Hipoteza</vt:lpstr>
      <vt:lpstr>Materijali i metode</vt:lpstr>
      <vt:lpstr>Spajanje seta za zalijevanje biljaka</vt:lpstr>
      <vt:lpstr>Sijanje ječma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Postavljen pokus</vt:lpstr>
      <vt:lpstr>Rezultati</vt:lpstr>
      <vt:lpstr>PowerPointova prezentacija</vt:lpstr>
      <vt:lpstr>PowerPointova prezentacija</vt:lpstr>
      <vt:lpstr>PowerPointova prezentacija</vt:lpstr>
      <vt:lpstr>PowerPointova prezentacija</vt:lpstr>
      <vt:lpstr>Završetak</vt:lpstr>
      <vt:lpstr>Ječam nakon 10 dana suše</vt:lpstr>
      <vt:lpstr>Zaključak</vt:lpstr>
      <vt:lpstr>U projektu su sudjelovali: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Damir Poljak</dc:creator>
  <cp:lastModifiedBy>Damir</cp:lastModifiedBy>
  <cp:revision>60</cp:revision>
  <dcterms:created xsi:type="dcterms:W3CDTF">2013-08-01T11:42:26Z</dcterms:created>
  <dcterms:modified xsi:type="dcterms:W3CDTF">2018-05-02T09:28:59Z</dcterms:modified>
</cp:coreProperties>
</file>