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8" r:id="rId4"/>
    <p:sldId id="257" r:id="rId5"/>
    <p:sldId id="264" r:id="rId6"/>
    <p:sldId id="267" r:id="rId7"/>
    <p:sldId id="276" r:id="rId8"/>
    <p:sldId id="280" r:id="rId9"/>
    <p:sldId id="277" r:id="rId10"/>
    <p:sldId id="259" r:id="rId11"/>
    <p:sldId id="278" r:id="rId12"/>
    <p:sldId id="286" r:id="rId13"/>
    <p:sldId id="279" r:id="rId14"/>
    <p:sldId id="261" r:id="rId15"/>
    <p:sldId id="282" r:id="rId16"/>
    <p:sldId id="283" r:id="rId17"/>
    <p:sldId id="284" r:id="rId18"/>
    <p:sldId id="285" r:id="rId19"/>
    <p:sldId id="26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 varScale="1">
        <p:scale>
          <a:sx n="33" d="100"/>
          <a:sy n="33" d="100"/>
        </p:scale>
        <p:origin x="758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53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286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5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79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492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00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09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06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27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59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77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90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18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06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23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472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1754D-EA73-4AB5-B485-D065EE92698A}" type="datetimeFigureOut">
              <a:rPr lang="hr-HR" smtClean="0"/>
              <a:t>25.5.2018.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CA21325-B8C7-4BA4-B013-413AF286E3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797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03112" y="835379"/>
            <a:ext cx="9053688" cy="3386666"/>
          </a:xfrm>
        </p:spPr>
        <p:txBody>
          <a:bodyPr/>
          <a:lstStyle/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„ŽELIM STABLO” U </a:t>
            </a:r>
            <a:b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 „BRAĆA RADIĆ” KOPRIVNICA 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486400" y="4050833"/>
            <a:ext cx="4730044" cy="1785523"/>
          </a:xfrm>
        </p:spPr>
        <p:txBody>
          <a:bodyPr/>
          <a:lstStyle/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29722" y="498281"/>
            <a:ext cx="8596668" cy="1320800"/>
          </a:xfrm>
        </p:spPr>
        <p:txBody>
          <a:bodyPr/>
          <a:lstStyle/>
          <a:p>
            <a:r>
              <a:rPr lang="hr-HR" dirty="0"/>
              <a:t>3</a:t>
            </a:r>
            <a:r>
              <a:rPr lang="hr-HR" dirty="0" smtClean="0"/>
              <a:t>. </a:t>
            </a:r>
            <a:r>
              <a:rPr lang="hr-HR" dirty="0"/>
              <a:t>a</a:t>
            </a:r>
            <a:r>
              <a:rPr lang="hr-HR" dirty="0" smtClean="0"/>
              <a:t>ktivnost - </a:t>
            </a: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ODABIR BILJA</a:t>
            </a:r>
            <a:endParaRPr lang="hr-HR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61830" y="1761067"/>
            <a:ext cx="7561892" cy="4306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Odlučili smo se za: </a:t>
            </a:r>
            <a:endParaRPr lang="hr-HR" sz="3600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hr-HR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r-HR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ukola</a:t>
            </a:r>
            <a:r>
              <a:rPr lang="hr-H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r-HR" sz="23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Eruca</a:t>
            </a:r>
            <a:r>
              <a:rPr lang="hr-HR" sz="23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3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sativa</a:t>
            </a:r>
            <a:r>
              <a:rPr lang="hr-H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peršin </a:t>
            </a:r>
            <a:r>
              <a:rPr lang="hr-HR" sz="23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r-HR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Petroselinum</a:t>
            </a:r>
            <a:r>
              <a:rPr lang="hr-HR" sz="23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crispum</a:t>
            </a:r>
            <a:r>
              <a:rPr lang="hr-HR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sz="23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C:\Users\Adrijana\Desktop\s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029" y="2573035"/>
            <a:ext cx="2759670" cy="40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rijana\Desktop\s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500" y="2596029"/>
            <a:ext cx="2761745" cy="404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34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4</a:t>
            </a:r>
            <a:r>
              <a:rPr lang="hr-HR"/>
              <a:t>. </a:t>
            </a:r>
            <a:r>
              <a:rPr lang="hr-HR" smtClean="0"/>
              <a:t>aktivnost </a:t>
            </a:r>
            <a:r>
              <a:rPr lang="hr-HR" dirty="0" smtClean="0"/>
              <a:t>- </a:t>
            </a: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SJETVA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395663"/>
            <a:ext cx="10035822" cy="4273617"/>
          </a:xfrm>
        </p:spPr>
        <p:txBody>
          <a:bodyPr>
            <a:noAutofit/>
          </a:bodyPr>
          <a:lstStyle/>
          <a:p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Cilj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nati tijek sjetve bilja,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brazložiti postupak sjetve.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Zadaci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azvijanje 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pozitivnog odnosa i odgovornosti učenika prema 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radu,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izgrađivanje individualnog interesa i 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motivacije,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azvijati pozitivan odnos prema prirodi i biljkama,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oticati 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želju za istraživanjem i 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stvaranjem,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ozitivan 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odnos prema zajedničkom radu i 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suradnji,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tjecati 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naviku predanog i smirenog 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rada.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Ishodi učenja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osijati biljke u za to predviđene posude</a:t>
            </a:r>
          </a:p>
          <a:p>
            <a:pPr marL="457200" lvl="1" indent="0">
              <a:buNone/>
            </a:pP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    koristiti vlastiti kompost dobiven od bio otpada iz školske kuhinje i cvjetne gredice</a:t>
            </a:r>
          </a:p>
          <a:p>
            <a:pPr marL="457200" lvl="1" indent="0">
              <a:buNone/>
            </a:pPr>
            <a:endParaRPr lang="hr-HR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Korištenje vlastitog komposta za sjetvu</a:t>
            </a: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257069"/>
              </p:ext>
            </p:extLst>
          </p:nvPr>
        </p:nvGraphicFramePr>
        <p:xfrm>
          <a:off x="2944313" y="1545021"/>
          <a:ext cx="4770279" cy="4866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kument" r:id="rId3" imgW="6647480" imgH="9858931" progId="Word.Document.12">
                  <p:embed/>
                </p:oleObj>
              </mc:Choice>
              <mc:Fallback>
                <p:oleObj name="Dokument" r:id="rId3" imgW="6647480" imgH="985893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4313" y="1545021"/>
                        <a:ext cx="4770279" cy="4866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529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221381"/>
            <a:ext cx="8596668" cy="1709019"/>
          </a:xfrm>
        </p:spPr>
        <p:txBody>
          <a:bodyPr>
            <a:normAutofit/>
          </a:bodyPr>
          <a:lstStyle/>
          <a:p>
            <a:r>
              <a:rPr lang="hr-HR" dirty="0"/>
              <a:t>5. a</a:t>
            </a:r>
            <a:r>
              <a:rPr lang="hr-HR" dirty="0" smtClean="0"/>
              <a:t>ktivnost - </a:t>
            </a: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PROVEDBA PROJEKTA </a:t>
            </a:r>
            <a:r>
              <a:rPr lang="hr-HR" sz="3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(UOČAVANJE </a:t>
            </a:r>
            <a:r>
              <a:rPr lang="hr-HR" sz="3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POVEZIVANJE TEMPERATURE I VLAGE S POTROŠNJOM </a:t>
            </a:r>
            <a:r>
              <a:rPr lang="hr-HR" sz="3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VODE) </a:t>
            </a:r>
            <a:endParaRPr lang="hr-HR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8480" y="1864084"/>
            <a:ext cx="9957297" cy="4852805"/>
          </a:xfrm>
        </p:spPr>
        <p:txBody>
          <a:bodyPr>
            <a:noAutofit/>
          </a:bodyPr>
          <a:lstStyle/>
          <a:p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Cilj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očiti razliku kod potrošnje vode i promjenama u temperaturi i vlažnosti,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nati uvrstiti potrebne parametre u tablicu,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brazložiti postupak izračunavanja potrebne količine vode pomoću izračuna volumena posude.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Zadatci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azvijanje 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pozitivnog odnosa i odgovornosti učenika prema 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radu, 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oticati 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želju za istraživanjem i 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stvaranjem,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zgraditi pozitivan 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odnos prema zajedničkom radu i 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suradnji.</a:t>
            </a:r>
            <a:endParaRPr lang="hr-H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Ishodi učenja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jerenje potrošnje vode kod zalijevanja biljaka </a:t>
            </a:r>
            <a:r>
              <a:rPr lang="hr-H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:bitom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hr-H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zračunavanje potrebne količine vode za zalijevanje </a:t>
            </a: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biljaka </a:t>
            </a: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4079" y="23849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hr-HR" dirty="0"/>
              <a:t>5. a</a:t>
            </a:r>
            <a:r>
              <a:rPr lang="hr-HR" dirty="0" smtClean="0"/>
              <a:t>ktivnost - </a:t>
            </a: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PROVEDBA PROJEKTA</a:t>
            </a:r>
            <a:b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r-HR" sz="3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UOČAVANJE I POVEZIVANJE TEMPERATURE I VLAGE S POTROŠNJOM VODE)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4078" y="2059806"/>
            <a:ext cx="10750943" cy="448206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Učenici dodatne nastave biologije prate vlažnost zraka i temperature te potrošnju vode vodeći o tome dnevnik.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1800" dirty="0">
                <a:latin typeface="Calibri" panose="020F0502020204030204" pitchFamily="34" charset="0"/>
                <a:cs typeface="Calibri" panose="020F0502020204030204" pitchFamily="34" charset="0"/>
              </a:rPr>
              <a:t>Uzevši u obzir volumen posude u koju je posijano sjeme biljaka i potrošnju vode, učenici izračunavaju koliko je potrebno vode za optimalno zalijevanje u drugoj tegli. </a:t>
            </a:r>
          </a:p>
        </p:txBody>
      </p:sp>
    </p:spTree>
    <p:extLst>
      <p:ext uri="{BB962C8B-B14F-4D97-AF65-F5344CB8AC3E}">
        <p14:creationId xmlns:p14="http://schemas.microsoft.com/office/powerpoint/2010/main" val="9265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 descr="D:\SKENIRANO\prof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8" y="0"/>
            <a:ext cx="10510489" cy="68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9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D:\SKENIRANO\prof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48" y="219582"/>
            <a:ext cx="9686573" cy="663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 descr="D:\SKENIRANO\prof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8" y="145345"/>
            <a:ext cx="10165077" cy="658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61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D:\SKENIRANO\prof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15" y="319215"/>
            <a:ext cx="10100917" cy="64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5578" y="23421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hr-HR" dirty="0"/>
              <a:t>5. a</a:t>
            </a:r>
            <a:r>
              <a:rPr lang="hr-HR" dirty="0" smtClean="0"/>
              <a:t>ktivnost - </a:t>
            </a: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PROVEDBA </a:t>
            </a:r>
            <a:r>
              <a:rPr lang="hr-HR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PROJEKTA </a:t>
            </a: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r-HR" sz="31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UOČAVANJE I POVEZIVANJE TEMPERATURE I VLAGE S POTROŠNJOM VODE)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3" y="2160589"/>
            <a:ext cx="9189155" cy="3880773"/>
          </a:xfrm>
        </p:spPr>
        <p:txBody>
          <a:bodyPr>
            <a:normAutofit fontScale="25000" lnSpcReduction="20000"/>
          </a:bodyPr>
          <a:lstStyle/>
          <a:p>
            <a:r>
              <a:rPr lang="hr-HR" sz="7200" dirty="0">
                <a:latin typeface="Calibri" panose="020F0502020204030204" pitchFamily="34" charset="0"/>
                <a:cs typeface="Calibri" panose="020F0502020204030204" pitchFamily="34" charset="0"/>
              </a:rPr>
              <a:t>Uočiti poveznice i posljedice temperature i vlažnosti zraka na potrebu biljaka za vodom tj. na isušivanje tla,</a:t>
            </a:r>
          </a:p>
          <a:p>
            <a:r>
              <a:rPr lang="hr-HR" sz="7200" dirty="0">
                <a:latin typeface="Calibri" panose="020F0502020204030204" pitchFamily="34" charset="0"/>
                <a:cs typeface="Calibri" panose="020F0502020204030204" pitchFamily="34" charset="0"/>
              </a:rPr>
              <a:t>primijeniti uočene poveznice te primijeniti znanje iz fizike </a:t>
            </a:r>
            <a:r>
              <a:rPr lang="hr-HR" sz="720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hr-HR" sz="7200" smtClean="0">
                <a:latin typeface="Calibri" panose="020F0502020204030204" pitchFamily="34" charset="0"/>
                <a:cs typeface="Calibri" panose="020F0502020204030204" pitchFamily="34" charset="0"/>
              </a:rPr>
              <a:t>biologije</a:t>
            </a:r>
            <a:endParaRPr lang="hr-HR" sz="7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ologije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05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Cilj projekta: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41778" y="3612444"/>
            <a:ext cx="8596668" cy="2720979"/>
          </a:xfrm>
        </p:spPr>
        <p:txBody>
          <a:bodyPr>
            <a:normAutofit fontScale="92500"/>
          </a:bodyPr>
          <a:lstStyle/>
          <a:p>
            <a:r>
              <a:rPr lang="hr-HR" sz="2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PROGRAMIRANJE MICRO:BITA</a:t>
            </a:r>
          </a:p>
          <a:p>
            <a:r>
              <a:rPr lang="hr-HR" sz="2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MJERENJE POSUDA</a:t>
            </a: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(izračunavanje </a:t>
            </a: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obujma</a:t>
            </a:r>
            <a:r>
              <a:rPr lang="hr-HR" sz="2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ODABIR </a:t>
            </a:r>
            <a:r>
              <a:rPr lang="hr-HR" sz="2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BILJA</a:t>
            </a:r>
          </a:p>
          <a:p>
            <a:r>
              <a:rPr lang="hr-HR" sz="2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SADNJA (SJETVA) BILJA</a:t>
            </a:r>
          </a:p>
          <a:p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PROVEDBA </a:t>
            </a:r>
            <a:r>
              <a:rPr lang="hr-HR" sz="2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PROJEKTA</a:t>
            </a:r>
          </a:p>
          <a:p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UOČAVANJE I POVEZIVANJE TEMPERATURE I VLAGE S POTROŠNJOM VODE</a:t>
            </a:r>
            <a:endParaRPr lang="hr-HR" sz="2200" dirty="0" smtClean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hr-HR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hr-HR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hr-HR" dirty="0" smtClean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541778" y="2810933"/>
            <a:ext cx="8596668" cy="666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Aktivnosti:</a:t>
            </a:r>
          </a:p>
        </p:txBody>
      </p:sp>
      <p:sp>
        <p:nvSpPr>
          <p:cNvPr id="5" name="Rezervirano mjesto sadržaja 2"/>
          <p:cNvSpPr txBox="1">
            <a:spLocks/>
          </p:cNvSpPr>
          <p:nvPr/>
        </p:nvSpPr>
        <p:spPr>
          <a:xfrm>
            <a:off x="406222" y="1677988"/>
            <a:ext cx="9528000" cy="919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 </a:t>
            </a:r>
            <a:r>
              <a:rPr lang="hr-HR" sz="2200" dirty="0">
                <a:latin typeface="Calibri" panose="020F0502020204030204" pitchFamily="34" charset="0"/>
              </a:rPr>
              <a:t>n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 konkretnom primjeru pokazati kako primijeniti IKT u nastavi i istovremeno razvijati društvenu i ekološku svijest učenika</a:t>
            </a:r>
          </a:p>
        </p:txBody>
      </p:sp>
    </p:spTree>
    <p:extLst>
      <p:ext uri="{BB962C8B-B14F-4D97-AF65-F5344CB8AC3E}">
        <p14:creationId xmlns:p14="http://schemas.microsoft.com/office/powerpoint/2010/main" val="713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5203" y="533921"/>
            <a:ext cx="8596668" cy="1766518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hr-H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Zadaci projekta:</a:t>
            </a:r>
          </a:p>
          <a:p>
            <a:pPr marL="0" indent="0">
              <a:spcBef>
                <a:spcPct val="0"/>
              </a:spcBef>
              <a:buNone/>
            </a:pPr>
            <a:endParaRPr lang="hr-HR" sz="3600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pajanje ekologije, informatike, fizike, biologije te prirode i društva kako bi djeca 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r-H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ktivno istraživala i zorno dolazila do novih spoznaja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7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1574" y="474133"/>
            <a:ext cx="8596668" cy="993423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Uključeni učenici i nastavnici: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11574" y="1682045"/>
            <a:ext cx="8596668" cy="26754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čenici trećeg razreda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čenici sedmog razreda u sklopu dodatne nastave biologije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astavnici: Antonio Stipan, Renata </a:t>
            </a:r>
            <a:r>
              <a:rPr lang="hr-HR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Blažinec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Ljiljana Pavleković</a:t>
            </a:r>
          </a:p>
          <a:p>
            <a:pPr marL="0" indent="0">
              <a:buNone/>
            </a:pPr>
            <a:r>
              <a:rPr lang="hr-HR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i školska knjižničarka Adrijana </a:t>
            </a:r>
            <a:r>
              <a:rPr lang="hr-H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r-HR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atadi</a:t>
            </a:r>
            <a:endParaRPr lang="hr-HR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2400" dirty="0" smtClean="0">
              <a:latin typeface="Harrington" panose="04040505050A02020702" pitchFamily="82" charset="0"/>
            </a:endParaRPr>
          </a:p>
          <a:p>
            <a:pPr marL="0" indent="0">
              <a:buNone/>
            </a:pPr>
            <a:endParaRPr lang="hr-HR" sz="2400" dirty="0" smtClean="0">
              <a:latin typeface="Harrington" panose="04040505050A02020702" pitchFamily="82" charset="0"/>
            </a:endParaRPr>
          </a:p>
          <a:p>
            <a:endParaRPr lang="hr-HR" dirty="0"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0267" y="609600"/>
            <a:ext cx="9663289" cy="914400"/>
          </a:xfrm>
        </p:spPr>
        <p:txBody>
          <a:bodyPr/>
          <a:lstStyle/>
          <a:p>
            <a:r>
              <a:rPr lang="hr-HR" dirty="0" smtClean="0"/>
              <a:t>1. aktivnost -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PROGRAMIRANJE MICRO:BITA</a:t>
            </a:r>
            <a:endParaRPr lang="hr-HR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419444"/>
            <a:ext cx="10058399" cy="5026512"/>
          </a:xfrm>
        </p:spPr>
        <p:txBody>
          <a:bodyPr>
            <a:noAutofit/>
          </a:bodyPr>
          <a:lstStyle/>
          <a:p>
            <a:r>
              <a:rPr lang="hr-H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Cilj </a:t>
            </a:r>
            <a:endParaRPr lang="hr-H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pomoć seta za zalijevanje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biljaka,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koji se sastoji od senzora za mjerenje vlažnosti tla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biljke, a koji je spojen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:bit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kojeg smo prethodno programirali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pumpe za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vodu,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postižemo da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:bit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zalijeva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biljku</a:t>
            </a:r>
          </a:p>
          <a:p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Zadatci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primjenjivati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stečena znanja u svakodnevnome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životu,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stjecati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znanje, vještine i navike pravilne uporabe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tehnologije.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Ishodi učenja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apisati naredbu za očitavanje vlage tla,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analizirati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naredbe za programiranje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:bita,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objasniti kako ćemo spojiti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set za zalijevanje </a:t>
            </a:r>
            <a:b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:bit sa senzoro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za mjerenje vlažnosti, pumpu i vodu).</a:t>
            </a: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hr-H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526448" cy="1320800"/>
          </a:xfrm>
        </p:spPr>
        <p:txBody>
          <a:bodyPr/>
          <a:lstStyle/>
          <a:p>
            <a:r>
              <a:rPr lang="hr-HR" dirty="0" smtClean="0"/>
              <a:t>1. aktivnost - </a:t>
            </a: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PROGRAMIRANJE MICRO:BITA</a:t>
            </a:r>
            <a:endParaRPr lang="hr-HR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732547"/>
            <a:ext cx="3747910" cy="4308816"/>
          </a:xfrm>
        </p:spPr>
        <p:txBody>
          <a:bodyPr/>
          <a:lstStyle/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čenici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su istraživali kako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programirati </a:t>
            </a:r>
            <a:r>
              <a:rPr lang="hr-H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:bit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kako spojiti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sustav za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navodnjavanje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2050" name="Picture 2" descr="C:\Users\Adrijana\Desktop\PROFIL projekt FOTKE\20180323_122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806" y="1509941"/>
            <a:ext cx="3379105" cy="51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rijana\Desktop\PROFIL projekt FOTKE\20180323_124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26" y="1509941"/>
            <a:ext cx="3566236" cy="511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61831" y="1669701"/>
            <a:ext cx="10749636" cy="5069766"/>
          </a:xfrm>
        </p:spPr>
        <p:txBody>
          <a:bodyPr>
            <a:normAutofit/>
          </a:bodyPr>
          <a:lstStyle/>
          <a:p>
            <a:r>
              <a:rPr lang="hr-HR" dirty="0" smtClean="0"/>
              <a:t>Cilj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i</a:t>
            </a:r>
            <a:r>
              <a:rPr lang="hr-HR" dirty="0" smtClean="0"/>
              <a:t>zračunati volumen posude,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z</a:t>
            </a:r>
            <a:r>
              <a:rPr lang="hr-HR" dirty="0" smtClean="0"/>
              <a:t>nati uzeti mjere za izračunavanje obujma.</a:t>
            </a:r>
          </a:p>
          <a:p>
            <a:pPr marL="457200" lvl="1" indent="0">
              <a:buNone/>
            </a:pPr>
            <a:endParaRPr lang="hr-HR" dirty="0" smtClean="0"/>
          </a:p>
          <a:p>
            <a:r>
              <a:rPr lang="hr-HR" dirty="0" smtClean="0"/>
              <a:t>Zadatci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r</a:t>
            </a:r>
            <a:r>
              <a:rPr lang="hr-HR" dirty="0" smtClean="0"/>
              <a:t>azvijati </a:t>
            </a:r>
            <a:r>
              <a:rPr lang="hr-HR" dirty="0"/>
              <a:t>sposobnost primjene ranije stečenog znanja i povezivanja </a:t>
            </a:r>
            <a:r>
              <a:rPr lang="hr-HR" dirty="0" smtClean="0"/>
              <a:t>pojmova,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/>
              <a:t>r</a:t>
            </a:r>
            <a:r>
              <a:rPr lang="hr-HR" dirty="0" smtClean="0"/>
              <a:t>azvijanje </a:t>
            </a:r>
            <a:r>
              <a:rPr lang="hr-HR" dirty="0"/>
              <a:t>pozitivnog odnosa i odgovornosti učenika prema radu te nastavnim i materijalnim </a:t>
            </a:r>
            <a:r>
              <a:rPr lang="hr-HR" dirty="0" smtClean="0"/>
              <a:t>sredstvima,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/>
              <a:t>razvijanje sposobnosti suočavanja s novim </a:t>
            </a:r>
            <a:r>
              <a:rPr lang="hr-HR" dirty="0" smtClean="0"/>
              <a:t>situacijama,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 </a:t>
            </a:r>
            <a:r>
              <a:rPr lang="hr-HR" dirty="0"/>
              <a:t>izgrađivanje individualnog interesa i </a:t>
            </a:r>
            <a:r>
              <a:rPr lang="hr-HR" dirty="0" smtClean="0"/>
              <a:t>motivacije.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Ishodi učenja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izračunati obujam tegli (izmjeriti posude i uvrstiti u formulu za izračunavanje obujma)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561831" y="214964"/>
            <a:ext cx="11336658" cy="1320800"/>
          </a:xfrm>
        </p:spPr>
        <p:txBody>
          <a:bodyPr>
            <a:normAutofit/>
          </a:bodyPr>
          <a:lstStyle/>
          <a:p>
            <a:r>
              <a:rPr lang="hr-HR" dirty="0" smtClean="0"/>
              <a:t>2. aktivnost - </a:t>
            </a: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MJERENJE POSUDA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(izračunavanje obujma)</a:t>
            </a:r>
            <a:endParaRPr lang="hr-HR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01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Adrijana\Desktop\PROFIL projekt FOTKE\20180302_130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09" y="623712"/>
            <a:ext cx="3708324" cy="58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rijana\Desktop\PROFIL projekt FOTKE\20180302_130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02" y="623712"/>
            <a:ext cx="3622041" cy="603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5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72533"/>
            <a:ext cx="8596668" cy="1027289"/>
          </a:xfrm>
        </p:spPr>
        <p:txBody>
          <a:bodyPr/>
          <a:lstStyle/>
          <a:p>
            <a:r>
              <a:rPr lang="hr-HR" dirty="0"/>
              <a:t>3. a</a:t>
            </a:r>
            <a:r>
              <a:rPr lang="hr-HR" dirty="0" smtClean="0"/>
              <a:t>ktivnost - </a:t>
            </a: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ODABIR </a:t>
            </a:r>
            <a:r>
              <a:rPr lang="hr-HR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BILJA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270000"/>
            <a:ext cx="5097824" cy="3880773"/>
          </a:xfrm>
        </p:spPr>
        <p:txBody>
          <a:bodyPr>
            <a:noAutofit/>
          </a:bodyPr>
          <a:lstStyle/>
          <a:p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Cilj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brazložiti odabir biljke,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nati specifičnosti svake biljke.</a:t>
            </a:r>
          </a:p>
          <a:p>
            <a:pPr marL="457200" lvl="1" indent="0">
              <a:buNone/>
            </a:pP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Zadatci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azvijanje </a:t>
            </a: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pozitivnog odnosa i odgovornosti učenika prema 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radu,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azvijati kritičko mišljenje.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Ishodi učenja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stražiti temu, pribaviti slike, značajke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hr-H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dabrati biljku i znati obrazložiti odabir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731</TotalTime>
  <Words>607</Words>
  <Application>Microsoft Office PowerPoint</Application>
  <PresentationFormat>Široki zaslon</PresentationFormat>
  <Paragraphs>302</Paragraphs>
  <Slides>19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7" baseType="lpstr">
      <vt:lpstr>Arial</vt:lpstr>
      <vt:lpstr>Calibri</vt:lpstr>
      <vt:lpstr>Harrington</vt:lpstr>
      <vt:lpstr>Trebuchet MS</vt:lpstr>
      <vt:lpstr>Wingdings</vt:lpstr>
      <vt:lpstr>Wingdings 3</vt:lpstr>
      <vt:lpstr>Faseta</vt:lpstr>
      <vt:lpstr>Dokument</vt:lpstr>
      <vt:lpstr>PROJEKT „ŽELIM STABLO” U  OŠ „BRAĆA RADIĆ” KOPRIVNICA </vt:lpstr>
      <vt:lpstr>Cilj projekta:</vt:lpstr>
      <vt:lpstr>PowerPoint prezentacija</vt:lpstr>
      <vt:lpstr>Uključeni učenici i nastavnici:</vt:lpstr>
      <vt:lpstr>1. aktivnost - PROGRAMIRANJE MICRO:BITA</vt:lpstr>
      <vt:lpstr>1. aktivnost - PROGRAMIRANJE MICRO:BITA</vt:lpstr>
      <vt:lpstr>2. aktivnost - MJERENJE POSUDA (izračunavanje obujma)</vt:lpstr>
      <vt:lpstr>PowerPoint prezentacija</vt:lpstr>
      <vt:lpstr>3. aktivnost - ODABIR BILJA</vt:lpstr>
      <vt:lpstr>3. aktivnost - ODABIR BILJA</vt:lpstr>
      <vt:lpstr>4. aktivnost - SJETVA</vt:lpstr>
      <vt:lpstr>Korištenje vlastitog komposta za sjetvu</vt:lpstr>
      <vt:lpstr>5. aktivnost - PROVEDBA PROJEKTA (UOČAVANJE I POVEZIVANJE TEMPERATURE I VLAGE S POTROŠNJOM VODE) </vt:lpstr>
      <vt:lpstr>5. aktivnost - PROVEDBA PROJEKTA (UOČAVANJE I POVEZIVANJE TEMPERATURE I VLAGE S POTROŠNJOM VODE) </vt:lpstr>
      <vt:lpstr>PowerPoint prezentacija</vt:lpstr>
      <vt:lpstr>PowerPoint prezentacija</vt:lpstr>
      <vt:lpstr>PowerPoint prezentacija</vt:lpstr>
      <vt:lpstr>PowerPoint prezentacija</vt:lpstr>
      <vt:lpstr>5. aktivnost - PROVEDBA PROJEKTA  (UOČAVANJE I POVEZIVANJE TEMPERATURE I VLAGE S POTROŠNJOM VODE)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ŽELIM STABLO</dc:title>
  <dc:creator>Korisnik</dc:creator>
  <cp:lastModifiedBy>Ljiljana Pavleković</cp:lastModifiedBy>
  <cp:revision>57</cp:revision>
  <dcterms:created xsi:type="dcterms:W3CDTF">2017-12-13T10:25:03Z</dcterms:created>
  <dcterms:modified xsi:type="dcterms:W3CDTF">2018-05-25T06:11:28Z</dcterms:modified>
</cp:coreProperties>
</file>