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6" r:id="rId11"/>
    <p:sldId id="267" r:id="rId12"/>
    <p:sldId id="262" r:id="rId13"/>
    <p:sldId id="265" r:id="rId14"/>
    <p:sldId id="268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10.5.2018.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pic>
        <p:nvPicPr>
          <p:cNvPr id="2050" name="Picture 2" descr="http://os-brace-radica-pakrac.skole.hr/upload/os-brace-radica-pakrac/images/static3/2259/Image/microbit-front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776" y="44451"/>
            <a:ext cx="780048" cy="6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r>
              <a:rPr lang="hr-HR" dirty="0" smtClean="0"/>
              <a:t>Usporedba  vrijednosti </a:t>
            </a:r>
            <a:br>
              <a:rPr lang="hr-HR" dirty="0" smtClean="0"/>
            </a:br>
            <a:r>
              <a:rPr lang="hr-HR" dirty="0" smtClean="0"/>
              <a:t>vlage i temperature </a:t>
            </a:r>
            <a:br>
              <a:rPr lang="hr-HR" dirty="0" smtClean="0"/>
            </a:br>
            <a:r>
              <a:rPr lang="hr-HR" dirty="0" smtClean="0"/>
              <a:t>ekosustava livade i šume 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616624" cy="2350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43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50" y="673190"/>
            <a:ext cx="8432701" cy="55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2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45" y="709487"/>
            <a:ext cx="8336310" cy="54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Livada je stanište koje se brzo isušuje i izložena je direktnom utjecaju sunčeve topline, a šuma je stanište koje ima podjednaku vlažnost, sporo se isušuje i temperatura je, za sunčanog vremena, niža nego na livadi.</a:t>
            </a:r>
            <a:endParaRPr lang="hr-HR" sz="3600" dirty="0"/>
          </a:p>
        </p:txBody>
      </p:sp>
      <p:pic>
        <p:nvPicPr>
          <p:cNvPr id="3074" name="Picture 2" descr="Slikovni rezultat za exclamation mar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2093218" cy="20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1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3" y="332656"/>
            <a:ext cx="8964488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U projektu </a:t>
            </a:r>
            <a:r>
              <a:rPr lang="hr-HR" dirty="0" smtClean="0"/>
              <a:t>su sudjelovali </a:t>
            </a:r>
            <a:r>
              <a:rPr lang="hr-HR" dirty="0" smtClean="0"/>
              <a:t>učenici </a:t>
            </a:r>
            <a:r>
              <a:rPr lang="hr-HR" dirty="0" smtClean="0"/>
              <a:t>7.c </a:t>
            </a:r>
            <a:r>
              <a:rPr lang="hr-HR" dirty="0" smtClean="0"/>
              <a:t>razreda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OŠ </a:t>
            </a:r>
            <a:r>
              <a:rPr lang="hr-HR" dirty="0" smtClean="0"/>
              <a:t>braće Radića </a:t>
            </a:r>
            <a:r>
              <a:rPr lang="hr-HR" dirty="0" smtClean="0"/>
              <a:t>Pakrac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Mjerenje i analiza podataka: </a:t>
            </a:r>
            <a:r>
              <a:rPr lang="hr-HR" dirty="0" err="1" smtClean="0"/>
              <a:t>Erin</a:t>
            </a:r>
            <a:r>
              <a:rPr lang="hr-HR" dirty="0" smtClean="0"/>
              <a:t> </a:t>
            </a:r>
            <a:r>
              <a:rPr lang="hr-HR" dirty="0" err="1" smtClean="0"/>
              <a:t>Lepka</a:t>
            </a:r>
            <a:r>
              <a:rPr lang="hr-HR" dirty="0" smtClean="0"/>
              <a:t> i Nika </a:t>
            </a:r>
            <a:r>
              <a:rPr lang="hr-HR" dirty="0" err="1" smtClean="0"/>
              <a:t>Čelec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Voditeljica: Manuela Papić</a:t>
            </a:r>
          </a:p>
          <a:p>
            <a:pPr marL="0" indent="0">
              <a:buNone/>
            </a:pPr>
            <a:r>
              <a:rPr lang="hr-HR" dirty="0" smtClean="0"/>
              <a:t>Suradnici: Vlatka Bakarić i Daliborka </a:t>
            </a:r>
            <a:r>
              <a:rPr lang="hr-HR" dirty="0" err="1" smtClean="0"/>
              <a:t>Duchač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377124"/>
            <a:ext cx="2591025" cy="345673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3845" y="3809215"/>
            <a:ext cx="3456734" cy="259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91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Istraživačko pitanje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U kojoj mjeri (koliko) se razlikuju staništa livade i šume prema vrijednostima temperature zraka i vlažnosti tla?</a:t>
            </a:r>
            <a:endParaRPr lang="hr-HR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40968"/>
            <a:ext cx="3456384" cy="26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9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r>
              <a:rPr lang="hr-HR" dirty="0" smtClean="0"/>
              <a:t>Hipoteza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196952"/>
          </a:xfrm>
        </p:spPr>
        <p:txBody>
          <a:bodyPr/>
          <a:lstStyle/>
          <a:p>
            <a:r>
              <a:rPr lang="hr-HR" dirty="0" smtClean="0"/>
              <a:t>Livada se brzo isušuje, za razliku od šume u kojoj se vlaga duže zadržava.</a:t>
            </a:r>
          </a:p>
          <a:p>
            <a:r>
              <a:rPr lang="hr-HR" dirty="0" smtClean="0"/>
              <a:t>Temperatura je za sunčanog vremena veća na livadi nego u šumi, a kada je oblačno vrijeme vrijednosti temperature su iste.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44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Potreban pribor: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2  </a:t>
            </a:r>
            <a:r>
              <a:rPr lang="hr-HR" dirty="0" err="1" smtClean="0"/>
              <a:t>micro</a:t>
            </a:r>
            <a:r>
              <a:rPr lang="hr-HR" dirty="0" smtClean="0"/>
              <a:t>:bita</a:t>
            </a:r>
          </a:p>
          <a:p>
            <a:r>
              <a:rPr lang="hr-HR" dirty="0" smtClean="0"/>
              <a:t>čavli</a:t>
            </a:r>
          </a:p>
          <a:p>
            <a:r>
              <a:rPr lang="hr-HR" dirty="0"/>
              <a:t>t</a:t>
            </a:r>
            <a:r>
              <a:rPr lang="hr-HR" dirty="0" smtClean="0"/>
              <a:t>ablica za praćenje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39553"/>
            <a:ext cx="3636009" cy="241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87502"/>
            <a:ext cx="3533378" cy="2120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80" y="1167059"/>
            <a:ext cx="4466883" cy="267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6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Opis rada: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</a:t>
            </a:r>
            <a:r>
              <a:rPr lang="hr-HR" dirty="0" smtClean="0"/>
              <a:t>ijekom ožujka i travnja, 2 puta tjedno, mjerili smo vlažnost tla u šumi (školski </a:t>
            </a:r>
            <a:r>
              <a:rPr lang="hr-HR" dirty="0" err="1" smtClean="0"/>
              <a:t>arboretum</a:t>
            </a:r>
            <a:r>
              <a:rPr lang="hr-HR" dirty="0" smtClean="0"/>
              <a:t>) i na livadi te istovremeno i temperaturu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552" y="3613700"/>
            <a:ext cx="3456384" cy="259228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7566" y="3677975"/>
            <a:ext cx="3456384" cy="246373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8546" y="3610277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mjerenja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9797" y="1306718"/>
            <a:ext cx="8229600" cy="4525963"/>
          </a:xfrm>
        </p:spPr>
        <p:txBody>
          <a:bodyPr/>
          <a:lstStyle/>
          <a:p>
            <a:r>
              <a:rPr lang="hr-HR" dirty="0" smtClean="0"/>
              <a:t>Prikazani u obliku </a:t>
            </a:r>
            <a:r>
              <a:rPr lang="hr-HR" dirty="0" smtClean="0"/>
              <a:t>tablice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-28" r="1047" b="1564"/>
          <a:stretch/>
        </p:blipFill>
        <p:spPr>
          <a:xfrm>
            <a:off x="524488" y="2305703"/>
            <a:ext cx="8095025" cy="385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9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mjerenja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9797" y="1306718"/>
            <a:ext cx="8229600" cy="4525963"/>
          </a:xfrm>
        </p:spPr>
        <p:txBody>
          <a:bodyPr/>
          <a:lstStyle/>
          <a:p>
            <a:r>
              <a:rPr lang="hr-HR" dirty="0" smtClean="0"/>
              <a:t>Prikazani u obliku grafikona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85516">
            <a:off x="1582390" y="2437885"/>
            <a:ext cx="2431495" cy="157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6852">
            <a:off x="4713980" y="2107289"/>
            <a:ext cx="2469782" cy="1607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4058863"/>
            <a:ext cx="2446818" cy="159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28911">
            <a:off x="1130230" y="4585233"/>
            <a:ext cx="2383874" cy="1556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os-brace-radica-pakrac.skole.hr/upload/os-brace-radica-pakrac/images/static3/2259/Image/microbit-fro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4319">
            <a:off x="6650274" y="3981176"/>
            <a:ext cx="1653666" cy="139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49" y="746931"/>
            <a:ext cx="8261703" cy="536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2" y="652835"/>
            <a:ext cx="8533137" cy="555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186</Words>
  <Application>Microsoft Office PowerPoint</Application>
  <PresentationFormat>Prikaz na zaslonu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tema</vt:lpstr>
      <vt:lpstr>Usporedba  vrijednosti  vlage i temperature  ekosustava livade i šume </vt:lpstr>
      <vt:lpstr>Istraživačko pitanje</vt:lpstr>
      <vt:lpstr>Hipoteza</vt:lpstr>
      <vt:lpstr>Potreban pribor: </vt:lpstr>
      <vt:lpstr>Opis rada: </vt:lpstr>
      <vt:lpstr>Rezultati mjerenja</vt:lpstr>
      <vt:lpstr>Rezultati mjerenja</vt:lpstr>
      <vt:lpstr>PowerPoint prezentacija</vt:lpstr>
      <vt:lpstr>PowerPoint prezentacija</vt:lpstr>
      <vt:lpstr>PowerPoint prezentacija</vt:lpstr>
      <vt:lpstr>PowerPoint prezentacija</vt:lpstr>
      <vt:lpstr>Zaključak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Usporedba  vrijednosti vlage i temperature ekosustava livade i šume </dc:title>
  <dc:creator>Papić</dc:creator>
  <cp:lastModifiedBy>Windows korisnik</cp:lastModifiedBy>
  <cp:revision>11</cp:revision>
  <dcterms:created xsi:type="dcterms:W3CDTF">2018-05-09T13:52:00Z</dcterms:created>
  <dcterms:modified xsi:type="dcterms:W3CDTF">2018-05-10T11:51:26Z</dcterms:modified>
</cp:coreProperties>
</file>