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B5B-36AB-4D74-B4EA-2773F0EEF840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4C00-DD3E-4930-BB3D-305EDB748F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11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B5B-36AB-4D74-B4EA-2773F0EEF840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4C00-DD3E-4930-BB3D-305EDB748F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119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B5B-36AB-4D74-B4EA-2773F0EEF840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4C00-DD3E-4930-BB3D-305EDB748F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66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B5B-36AB-4D74-B4EA-2773F0EEF840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4C00-DD3E-4930-BB3D-305EDB748F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251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B5B-36AB-4D74-B4EA-2773F0EEF840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4C00-DD3E-4930-BB3D-305EDB748F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94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B5B-36AB-4D74-B4EA-2773F0EEF840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4C00-DD3E-4930-BB3D-305EDB748F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682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B5B-36AB-4D74-B4EA-2773F0EEF840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4C00-DD3E-4930-BB3D-305EDB748F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625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B5B-36AB-4D74-B4EA-2773F0EEF840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4C00-DD3E-4930-BB3D-305EDB748F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3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B5B-36AB-4D74-B4EA-2773F0EEF840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4C00-DD3E-4930-BB3D-305EDB748F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833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B5B-36AB-4D74-B4EA-2773F0EEF840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4C00-DD3E-4930-BB3D-305EDB748F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906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B5B-36AB-4D74-B4EA-2773F0EEF840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4C00-DD3E-4930-BB3D-305EDB748F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677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8B5B-36AB-4D74-B4EA-2773F0EEF840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4C00-DD3E-4930-BB3D-305EDB748F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19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profil Å¾elim stabl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4508" r="29669" b="7333"/>
          <a:stretch/>
        </p:blipFill>
        <p:spPr bwMode="auto">
          <a:xfrm>
            <a:off x="1510145" y="168420"/>
            <a:ext cx="6419953" cy="65925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0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1"/>
          <a:stretch/>
        </p:blipFill>
        <p:spPr>
          <a:xfrm>
            <a:off x="1754041" y="0"/>
            <a:ext cx="5911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1" y="0"/>
            <a:ext cx="5040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4" y="0"/>
            <a:ext cx="5464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1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2"/>
          <a:stretch/>
        </p:blipFill>
        <p:spPr>
          <a:xfrm>
            <a:off x="1607407" y="0"/>
            <a:ext cx="635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4" y="0"/>
            <a:ext cx="5284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4" y="0"/>
            <a:ext cx="5208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9" y="0"/>
            <a:ext cx="5076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0"/>
            <a:ext cx="4940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1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" b="3839"/>
          <a:stretch/>
        </p:blipFill>
        <p:spPr>
          <a:xfrm>
            <a:off x="2187576" y="13854"/>
            <a:ext cx="4957954" cy="684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4" y="0"/>
            <a:ext cx="5337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1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5"/>
          <a:stretch/>
        </p:blipFill>
        <p:spPr>
          <a:xfrm>
            <a:off x="1823745" y="0"/>
            <a:ext cx="5907086" cy="68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20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9" b="15556"/>
          <a:stretch/>
        </p:blipFill>
        <p:spPr>
          <a:xfrm>
            <a:off x="823246" y="235527"/>
            <a:ext cx="749068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6" y="0"/>
            <a:ext cx="5122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25" y="0"/>
            <a:ext cx="5111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39" y="0"/>
            <a:ext cx="5013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0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5"/>
          <a:stretch/>
        </p:blipFill>
        <p:spPr>
          <a:xfrm>
            <a:off x="1782326" y="0"/>
            <a:ext cx="5948506" cy="68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9" y="0"/>
            <a:ext cx="5229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0"/>
            <a:ext cx="542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tr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6" y="0"/>
            <a:ext cx="5008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Prikaz na zaslonu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fotografijama</dc:title>
  <dc:creator>BenkovicHP001</dc:creator>
  <cp:lastModifiedBy>BenkovicHP001</cp:lastModifiedBy>
  <cp:revision>3</cp:revision>
  <dcterms:created xsi:type="dcterms:W3CDTF">2018-04-27T18:46:12Z</dcterms:created>
  <dcterms:modified xsi:type="dcterms:W3CDTF">2018-04-27T19:28:45Z</dcterms:modified>
</cp:coreProperties>
</file>