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1921" autoAdjust="0"/>
  </p:normalViewPr>
  <p:slideViewPr>
    <p:cSldViewPr snapToGrid="0">
      <p:cViewPr varScale="1">
        <p:scale>
          <a:sx n="68" d="100"/>
          <a:sy n="68" d="100"/>
        </p:scale>
        <p:origin x="2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004B77-CE6C-4846-B7E5-053C8C5C4124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1562AC5D-BCC5-49C0-AF74-318B420D4EB0}">
      <dgm:prSet phldrT="[Tekst]"/>
      <dgm:spPr>
        <a:solidFill>
          <a:srgbClr val="002060"/>
        </a:solidFill>
      </dgm:spPr>
      <dgm:t>
        <a:bodyPr/>
        <a:lstStyle/>
        <a:p>
          <a:r>
            <a:rPr lang="hr-HR" dirty="0" smtClean="0"/>
            <a:t>PROJEKT „ŽELIM STABLO”</a:t>
          </a:r>
          <a:endParaRPr lang="hr-HR" dirty="0"/>
        </a:p>
      </dgm:t>
    </dgm:pt>
    <dgm:pt modelId="{20052361-A327-4409-85E5-CF3CE4C774E6}" type="parTrans" cxnId="{BECC4923-C898-4C45-B736-27476CBA6F3B}">
      <dgm:prSet/>
      <dgm:spPr/>
      <dgm:t>
        <a:bodyPr/>
        <a:lstStyle/>
        <a:p>
          <a:endParaRPr lang="hr-HR"/>
        </a:p>
      </dgm:t>
    </dgm:pt>
    <dgm:pt modelId="{01D88B23-9DF0-4AD7-BE09-24B1ADDD51EC}" type="sibTrans" cxnId="{BECC4923-C898-4C45-B736-27476CBA6F3B}">
      <dgm:prSet/>
      <dgm:spPr/>
      <dgm:t>
        <a:bodyPr/>
        <a:lstStyle/>
        <a:p>
          <a:endParaRPr lang="hr-HR"/>
        </a:p>
      </dgm:t>
    </dgm:pt>
    <dgm:pt modelId="{04B6DBC9-A44B-40F0-B6A9-C7A4C7068F4B}">
      <dgm:prSet phldrT="[Tekst]" custT="1"/>
      <dgm:spPr/>
      <dgm:t>
        <a:bodyPr/>
        <a:lstStyle/>
        <a:p>
          <a:r>
            <a:rPr lang="hr-HR" sz="1600" dirty="0" smtClean="0"/>
            <a:t>I. Sadnja i smještaj biljke u iste uvjete</a:t>
          </a:r>
          <a:endParaRPr lang="hr-HR" sz="1600" dirty="0"/>
        </a:p>
      </dgm:t>
    </dgm:pt>
    <dgm:pt modelId="{D3FAA6FF-C9EA-4B4B-9FBB-2C19DBA38AE5}" type="parTrans" cxnId="{413E2AA2-BA27-4491-B6A9-90E0BD41497F}">
      <dgm:prSet/>
      <dgm:spPr/>
      <dgm:t>
        <a:bodyPr/>
        <a:lstStyle/>
        <a:p>
          <a:endParaRPr lang="hr-HR"/>
        </a:p>
      </dgm:t>
    </dgm:pt>
    <dgm:pt modelId="{2B2CE4EC-9D07-4B6F-BE0E-26B1C28972DD}" type="sibTrans" cxnId="{413E2AA2-BA27-4491-B6A9-90E0BD41497F}">
      <dgm:prSet/>
      <dgm:spPr/>
      <dgm:t>
        <a:bodyPr/>
        <a:lstStyle/>
        <a:p>
          <a:endParaRPr lang="hr-HR"/>
        </a:p>
      </dgm:t>
    </dgm:pt>
    <dgm:pt modelId="{3099C672-23F1-4720-878A-ECE656F02A61}">
      <dgm:prSet phldrT="[Tekst]"/>
      <dgm:spPr/>
    </dgm:pt>
    <dgm:pt modelId="{A63B8DCC-022D-4FAE-B1C6-0B62215B2E62}" type="parTrans" cxnId="{F47F074B-2FC2-436D-9450-C0110F8CE388}">
      <dgm:prSet/>
      <dgm:spPr/>
      <dgm:t>
        <a:bodyPr/>
        <a:lstStyle/>
        <a:p>
          <a:endParaRPr lang="hr-HR"/>
        </a:p>
      </dgm:t>
    </dgm:pt>
    <dgm:pt modelId="{70CD5C8B-73F6-409D-8246-F11DD6FC662B}" type="sibTrans" cxnId="{F47F074B-2FC2-436D-9450-C0110F8CE388}">
      <dgm:prSet custLinFactNeighborX="3895" custLinFactNeighborY="-300"/>
      <dgm:spPr/>
      <dgm:t>
        <a:bodyPr/>
        <a:lstStyle/>
        <a:p>
          <a:endParaRPr lang="hr-HR"/>
        </a:p>
      </dgm:t>
    </dgm:pt>
    <dgm:pt modelId="{C0AAD778-A5BE-46CF-BFDF-FF1CA3F7A496}">
      <dgm:prSet phldrT="[Tekst]"/>
      <dgm:spPr/>
    </dgm:pt>
    <dgm:pt modelId="{EF9D4E1D-BBDE-4571-9E8A-2AF0719ED9B3}" type="parTrans" cxnId="{C7B48DA1-84FE-4219-96BC-48DA5511742E}">
      <dgm:prSet/>
      <dgm:spPr/>
      <dgm:t>
        <a:bodyPr/>
        <a:lstStyle/>
        <a:p>
          <a:endParaRPr lang="hr-HR"/>
        </a:p>
      </dgm:t>
    </dgm:pt>
    <dgm:pt modelId="{9AB0FEB3-E860-4F58-A2B5-97113608FD7F}" type="sibTrans" cxnId="{C7B48DA1-84FE-4219-96BC-48DA5511742E}">
      <dgm:prSet custLinFactNeighborX="3895" custLinFactNeighborY="-300"/>
      <dgm:spPr/>
      <dgm:t>
        <a:bodyPr/>
        <a:lstStyle/>
        <a:p>
          <a:endParaRPr lang="hr-HR"/>
        </a:p>
      </dgm:t>
    </dgm:pt>
    <dgm:pt modelId="{759BD0C8-33B2-4E3A-A2F4-74608FA9CB1D}">
      <dgm:prSet custT="1"/>
      <dgm:spPr/>
      <dgm:t>
        <a:bodyPr/>
        <a:lstStyle/>
        <a:p>
          <a:r>
            <a:rPr lang="hr-HR" sz="1800" dirty="0" smtClean="0"/>
            <a:t>Recepti </a:t>
          </a:r>
          <a:endParaRPr lang="hr-HR" sz="1800" dirty="0"/>
        </a:p>
      </dgm:t>
    </dgm:pt>
    <dgm:pt modelId="{8925C8FC-4C21-4116-978E-7A308A4B3BA3}" type="parTrans" cxnId="{7A841059-6A05-4A88-9078-6F5167539EAC}">
      <dgm:prSet/>
      <dgm:spPr/>
      <dgm:t>
        <a:bodyPr/>
        <a:lstStyle/>
        <a:p>
          <a:endParaRPr lang="hr-HR"/>
        </a:p>
      </dgm:t>
    </dgm:pt>
    <dgm:pt modelId="{F654F3A9-4B98-4EBE-B51D-7FE6DA134FC1}" type="sibTrans" cxnId="{7A841059-6A05-4A88-9078-6F5167539EAC}">
      <dgm:prSet/>
      <dgm:spPr/>
      <dgm:t>
        <a:bodyPr/>
        <a:lstStyle/>
        <a:p>
          <a:endParaRPr lang="hr-HR"/>
        </a:p>
      </dgm:t>
    </dgm:pt>
    <dgm:pt modelId="{8FFD4DB9-A10E-45CC-B5E7-7408DFD5D5C9}">
      <dgm:prSet custT="1"/>
      <dgm:spPr/>
      <dgm:t>
        <a:bodyPr/>
        <a:lstStyle/>
        <a:p>
          <a:r>
            <a:rPr lang="hr-HR" sz="1400" dirty="0" smtClean="0"/>
            <a:t> </a:t>
          </a:r>
          <a:r>
            <a:rPr lang="hr-HR" sz="1800" dirty="0" smtClean="0"/>
            <a:t>Realizatori projekta</a:t>
          </a:r>
          <a:endParaRPr lang="hr-HR" sz="1800" dirty="0"/>
        </a:p>
      </dgm:t>
    </dgm:pt>
    <dgm:pt modelId="{9F1CF8D8-ADCD-438D-A6A9-3586C716AF08}" type="parTrans" cxnId="{41017099-7143-4007-9D8D-651A2C258DD8}">
      <dgm:prSet/>
      <dgm:spPr/>
      <dgm:t>
        <a:bodyPr/>
        <a:lstStyle/>
        <a:p>
          <a:endParaRPr lang="hr-HR"/>
        </a:p>
      </dgm:t>
    </dgm:pt>
    <dgm:pt modelId="{66861D56-FAB2-4D51-9F9E-941ADC8D8F90}" type="sibTrans" cxnId="{41017099-7143-4007-9D8D-651A2C258DD8}">
      <dgm:prSet/>
      <dgm:spPr/>
      <dgm:t>
        <a:bodyPr/>
        <a:lstStyle/>
        <a:p>
          <a:endParaRPr lang="hr-HR"/>
        </a:p>
      </dgm:t>
    </dgm:pt>
    <dgm:pt modelId="{C95F5466-1C65-4471-A827-E260F56449A8}">
      <dgm:prSet custT="1"/>
      <dgm:spPr/>
      <dgm:t>
        <a:bodyPr/>
        <a:lstStyle/>
        <a:p>
          <a:r>
            <a:rPr lang="hr-HR" sz="1300" dirty="0" smtClean="0"/>
            <a:t> </a:t>
          </a:r>
          <a:r>
            <a:rPr lang="hr-HR" sz="1800" dirty="0" smtClean="0"/>
            <a:t>Zaključak</a:t>
          </a:r>
          <a:endParaRPr lang="hr-HR" sz="1800" dirty="0"/>
        </a:p>
      </dgm:t>
    </dgm:pt>
    <dgm:pt modelId="{CE4B14C2-6580-4C28-9FD6-A497AFA9BB3B}" type="parTrans" cxnId="{7B918F3F-F579-4542-A8B5-857E7CC752AD}">
      <dgm:prSet/>
      <dgm:spPr/>
      <dgm:t>
        <a:bodyPr/>
        <a:lstStyle/>
        <a:p>
          <a:endParaRPr lang="hr-HR"/>
        </a:p>
      </dgm:t>
    </dgm:pt>
    <dgm:pt modelId="{D5F42C86-0451-4F98-9910-05BEE2C574B4}" type="sibTrans" cxnId="{7B918F3F-F579-4542-A8B5-857E7CC752AD}">
      <dgm:prSet/>
      <dgm:spPr/>
      <dgm:t>
        <a:bodyPr/>
        <a:lstStyle/>
        <a:p>
          <a:endParaRPr lang="hr-HR"/>
        </a:p>
      </dgm:t>
    </dgm:pt>
    <dgm:pt modelId="{94B6D144-1691-40A8-9357-F644FE24BEF4}">
      <dgm:prSet phldrT="[Tekst]"/>
      <dgm:spPr/>
      <dgm:t>
        <a:bodyPr/>
        <a:lstStyle/>
        <a:p>
          <a:r>
            <a:rPr lang="hr-HR" dirty="0" smtClean="0"/>
            <a:t>II. Programiranje i spajanje  </a:t>
          </a:r>
          <a:r>
            <a:rPr lang="hr-HR" dirty="0" err="1" smtClean="0"/>
            <a:t>mikrobita</a:t>
          </a:r>
          <a:r>
            <a:rPr lang="hr-HR" dirty="0" smtClean="0"/>
            <a:t> sa setom za zalijevanje</a:t>
          </a:r>
          <a:endParaRPr lang="hr-HR" dirty="0"/>
        </a:p>
      </dgm:t>
    </dgm:pt>
    <dgm:pt modelId="{625710FE-515D-4E60-9A04-68DC19C4E3F5}" type="parTrans" cxnId="{6CA3DC62-C515-4B3E-836B-153CA8B3C0E8}">
      <dgm:prSet/>
      <dgm:spPr/>
      <dgm:t>
        <a:bodyPr/>
        <a:lstStyle/>
        <a:p>
          <a:endParaRPr lang="hr-HR"/>
        </a:p>
      </dgm:t>
    </dgm:pt>
    <dgm:pt modelId="{31D39DB7-65AF-4788-AB54-1A30E3591F54}" type="sibTrans" cxnId="{6CA3DC62-C515-4B3E-836B-153CA8B3C0E8}">
      <dgm:prSet/>
      <dgm:spPr/>
      <dgm:t>
        <a:bodyPr/>
        <a:lstStyle/>
        <a:p>
          <a:endParaRPr lang="hr-HR"/>
        </a:p>
      </dgm:t>
    </dgm:pt>
    <dgm:pt modelId="{F1E66187-906E-467B-9491-9B902C4AE27D}">
      <dgm:prSet phldrT="[Tekst]"/>
      <dgm:spPr/>
      <dgm:t>
        <a:bodyPr/>
        <a:lstStyle/>
        <a:p>
          <a:r>
            <a:rPr lang="hr-HR" dirty="0" smtClean="0"/>
            <a:t>III. Praćenje rasta biljke i paralelno mjerenje vlažnosti zemlje i temperature zraka sa spravom.</a:t>
          </a:r>
          <a:endParaRPr lang="hr-HR" dirty="0"/>
        </a:p>
      </dgm:t>
    </dgm:pt>
    <dgm:pt modelId="{0EE0CF1F-F6E9-4FCF-A262-773555D5DC9F}" type="parTrans" cxnId="{B8051907-7E2B-4BD9-BFDE-E55676FC70D0}">
      <dgm:prSet/>
      <dgm:spPr/>
      <dgm:t>
        <a:bodyPr/>
        <a:lstStyle/>
        <a:p>
          <a:endParaRPr lang="hr-HR"/>
        </a:p>
      </dgm:t>
    </dgm:pt>
    <dgm:pt modelId="{80D97771-403D-4886-86E0-B106EF66566F}" type="sibTrans" cxnId="{B8051907-7E2B-4BD9-BFDE-E55676FC70D0}">
      <dgm:prSet/>
      <dgm:spPr/>
      <dgm:t>
        <a:bodyPr/>
        <a:lstStyle/>
        <a:p>
          <a:endParaRPr lang="hr-HR"/>
        </a:p>
      </dgm:t>
    </dgm:pt>
    <dgm:pt modelId="{BDBA99C2-DC86-4BC6-BA9E-B141642135A8}">
      <dgm:prSet phldrT="[Tekst]"/>
      <dgm:spPr/>
      <dgm:t>
        <a:bodyPr/>
        <a:lstStyle/>
        <a:p>
          <a:r>
            <a:rPr lang="hr-HR" dirty="0" smtClean="0"/>
            <a:t>IV. Glazba „Bosiljak”</a:t>
          </a:r>
          <a:endParaRPr lang="hr-HR" dirty="0"/>
        </a:p>
      </dgm:t>
    </dgm:pt>
    <dgm:pt modelId="{270B41A3-6A08-47B9-8597-4FF1DB95EC23}" type="parTrans" cxnId="{47FA962B-B3C5-4DA0-8E6A-4604321B39E6}">
      <dgm:prSet/>
      <dgm:spPr/>
      <dgm:t>
        <a:bodyPr/>
        <a:lstStyle/>
        <a:p>
          <a:endParaRPr lang="hr-HR"/>
        </a:p>
      </dgm:t>
    </dgm:pt>
    <dgm:pt modelId="{2A937275-B450-4B78-B3D8-F377AAFE474D}" type="sibTrans" cxnId="{47FA962B-B3C5-4DA0-8E6A-4604321B39E6}">
      <dgm:prSet/>
      <dgm:spPr/>
      <dgm:t>
        <a:bodyPr/>
        <a:lstStyle/>
        <a:p>
          <a:endParaRPr lang="hr-HR"/>
        </a:p>
      </dgm:t>
    </dgm:pt>
    <dgm:pt modelId="{AB86811E-8D3D-4A5E-A503-97BE8B524CE6}">
      <dgm:prSet/>
      <dgm:spPr/>
      <dgm:t>
        <a:bodyPr/>
        <a:lstStyle/>
        <a:p>
          <a:r>
            <a:rPr lang="hr-HR" dirty="0" smtClean="0"/>
            <a:t>VI. Priprema </a:t>
          </a:r>
          <a:r>
            <a:rPr lang="hr-HR" dirty="0" err="1" smtClean="0"/>
            <a:t>pesta</a:t>
          </a:r>
          <a:r>
            <a:rPr lang="hr-HR" dirty="0" smtClean="0"/>
            <a:t>  za  jelo s paštom i napitka od bosiljka „Kanarinac s bosiljkom”</a:t>
          </a:r>
          <a:endParaRPr lang="hr-HR" dirty="0"/>
        </a:p>
      </dgm:t>
    </dgm:pt>
    <dgm:pt modelId="{B3B42E10-EB85-41A9-A5BB-85C7D78C94D5}" type="parTrans" cxnId="{873EAAB0-EBC6-448F-B33E-4AD7BF5D0294}">
      <dgm:prSet/>
      <dgm:spPr/>
      <dgm:t>
        <a:bodyPr/>
        <a:lstStyle/>
        <a:p>
          <a:endParaRPr lang="hr-HR"/>
        </a:p>
      </dgm:t>
    </dgm:pt>
    <dgm:pt modelId="{EAF74AA5-07C2-409E-AC56-132D1B5312BD}" type="sibTrans" cxnId="{873EAAB0-EBC6-448F-B33E-4AD7BF5D0294}">
      <dgm:prSet/>
      <dgm:spPr/>
      <dgm:t>
        <a:bodyPr/>
        <a:lstStyle/>
        <a:p>
          <a:endParaRPr lang="hr-HR"/>
        </a:p>
      </dgm:t>
    </dgm:pt>
    <dgm:pt modelId="{A031EDA9-9EB6-4D57-B216-3FBC4B601880}">
      <dgm:prSet/>
      <dgm:spPr/>
      <dgm:t>
        <a:bodyPr/>
        <a:lstStyle/>
        <a:p>
          <a:r>
            <a:rPr lang="hr-HR" dirty="0" smtClean="0"/>
            <a:t>V. Upoznajmo bosiljak </a:t>
          </a:r>
          <a:endParaRPr lang="hr-HR" dirty="0"/>
        </a:p>
      </dgm:t>
    </dgm:pt>
    <dgm:pt modelId="{28F8D552-8E55-45A9-B1F3-6ADF16F4FC47}" type="parTrans" cxnId="{FE7D79C5-A2FB-4A20-8943-67B8D7A45B47}">
      <dgm:prSet/>
      <dgm:spPr/>
      <dgm:t>
        <a:bodyPr/>
        <a:lstStyle/>
        <a:p>
          <a:endParaRPr lang="hr-HR"/>
        </a:p>
      </dgm:t>
    </dgm:pt>
    <dgm:pt modelId="{B20434AA-1F59-4527-B9B5-6DCA1EE9AAE3}" type="sibTrans" cxnId="{FE7D79C5-A2FB-4A20-8943-67B8D7A45B47}">
      <dgm:prSet/>
      <dgm:spPr/>
      <dgm:t>
        <a:bodyPr/>
        <a:lstStyle/>
        <a:p>
          <a:endParaRPr lang="hr-HR"/>
        </a:p>
      </dgm:t>
    </dgm:pt>
    <dgm:pt modelId="{D79DE365-83E6-4A76-B30F-52141FA44129}" type="pres">
      <dgm:prSet presAssocID="{99004B77-CE6C-4846-B7E5-053C8C5C412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DB43678-03C1-4AAA-9A48-AD4378937B5C}" type="pres">
      <dgm:prSet presAssocID="{1562AC5D-BCC5-49C0-AF74-318B420D4EB0}" presName="centerShape" presStyleLbl="node0" presStyleIdx="0" presStyleCnt="1"/>
      <dgm:spPr/>
    </dgm:pt>
    <dgm:pt modelId="{A45F2E4F-B800-4C11-93D6-16885D0262A0}" type="pres">
      <dgm:prSet presAssocID="{8FFD4DB9-A10E-45CC-B5E7-7408DFD5D5C9}" presName="node" presStyleLbl="node1" presStyleIdx="0" presStyleCnt="9" custScaleX="137008" custScaleY="135392" custRadScaleRad="101352" custRadScaleInc="2318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13EB035-F67F-49AC-9747-781BD93657A1}" type="pres">
      <dgm:prSet presAssocID="{8FFD4DB9-A10E-45CC-B5E7-7408DFD5D5C9}" presName="dummy" presStyleCnt="0"/>
      <dgm:spPr/>
    </dgm:pt>
    <dgm:pt modelId="{D5FD4D19-D853-41CA-8D8A-4C8D03448D91}" type="pres">
      <dgm:prSet presAssocID="{66861D56-FAB2-4D51-9F9E-941ADC8D8F90}" presName="sibTrans" presStyleLbl="sibTrans2D1" presStyleIdx="0" presStyleCnt="9"/>
      <dgm:spPr/>
    </dgm:pt>
    <dgm:pt modelId="{06674D0A-CBE4-4147-91FD-F41636AE63AE}" type="pres">
      <dgm:prSet presAssocID="{04B6DBC9-A44B-40F0-B6A9-C7A4C7068F4B}" presName="node" presStyleLbl="node1" presStyleIdx="1" presStyleCnt="9" custScaleX="138507" custScaleY="12734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CAF6806-ADDE-4165-9BD1-897E0B500992}" type="pres">
      <dgm:prSet presAssocID="{04B6DBC9-A44B-40F0-B6A9-C7A4C7068F4B}" presName="dummy" presStyleCnt="0"/>
      <dgm:spPr/>
    </dgm:pt>
    <dgm:pt modelId="{121BBFB0-182C-493E-B3C4-2ADD11C5DB19}" type="pres">
      <dgm:prSet presAssocID="{2B2CE4EC-9D07-4B6F-BE0E-26B1C28972DD}" presName="sibTrans" presStyleLbl="sibTrans2D1" presStyleIdx="1" presStyleCnt="9" custLinFactNeighborX="3895" custLinFactNeighborY="-300"/>
      <dgm:spPr/>
    </dgm:pt>
    <dgm:pt modelId="{79D0E5DD-57E6-4745-9156-4394B3557548}" type="pres">
      <dgm:prSet presAssocID="{94B6D144-1691-40A8-9357-F644FE24BEF4}" presName="node" presStyleLbl="node1" presStyleIdx="2" presStyleCnt="9" custScaleX="189236" custScaleY="130813" custRadScaleRad="105078" custRadScaleInc="-10301">
        <dgm:presLayoutVars>
          <dgm:bulletEnabled val="1"/>
        </dgm:presLayoutVars>
      </dgm:prSet>
      <dgm:spPr/>
    </dgm:pt>
    <dgm:pt modelId="{18DDB836-FA0A-42BF-8621-6F3F38B82139}" type="pres">
      <dgm:prSet presAssocID="{94B6D144-1691-40A8-9357-F644FE24BEF4}" presName="dummy" presStyleCnt="0"/>
      <dgm:spPr/>
    </dgm:pt>
    <dgm:pt modelId="{045BDA6D-2722-451F-B47B-EC98311485EA}" type="pres">
      <dgm:prSet presAssocID="{31D39DB7-65AF-4788-AB54-1A30E3591F54}" presName="sibTrans" presStyleLbl="sibTrans2D1" presStyleIdx="2" presStyleCnt="9" custLinFactNeighborX="-5501" custLinFactNeighborY="5751"/>
      <dgm:spPr/>
    </dgm:pt>
    <dgm:pt modelId="{ED845FAB-BBCA-49DC-B04D-0E116AA0310E}" type="pres">
      <dgm:prSet presAssocID="{F1E66187-906E-467B-9491-9B902C4AE27D}" presName="node" presStyleLbl="node1" presStyleIdx="3" presStyleCnt="9" custScaleX="182658" custScaleY="139272" custRadScaleRad="100709" custRadScaleInc="-25800">
        <dgm:presLayoutVars>
          <dgm:bulletEnabled val="1"/>
        </dgm:presLayoutVars>
      </dgm:prSet>
      <dgm:spPr/>
    </dgm:pt>
    <dgm:pt modelId="{A7973704-59CB-4DBF-BFAE-973B96BE740A}" type="pres">
      <dgm:prSet presAssocID="{F1E66187-906E-467B-9491-9B902C4AE27D}" presName="dummy" presStyleCnt="0"/>
      <dgm:spPr/>
    </dgm:pt>
    <dgm:pt modelId="{EE48A145-989D-4A33-A09B-F33D9E758C0F}" type="pres">
      <dgm:prSet presAssocID="{80D97771-403D-4886-86E0-B106EF66566F}" presName="sibTrans" presStyleLbl="sibTrans2D1" presStyleIdx="3" presStyleCnt="9" custScaleX="116985"/>
      <dgm:spPr/>
    </dgm:pt>
    <dgm:pt modelId="{7B1CE185-7DB0-4A41-AF4E-A15CEAB15761}" type="pres">
      <dgm:prSet presAssocID="{BDBA99C2-DC86-4BC6-BA9E-B141642135A8}" presName="node" presStyleLbl="node1" presStyleIdx="4" presStyleCnt="9" custScaleX="159341" custScaleY="122759" custRadScaleRad="99414" custRadScaleInc="-5506">
        <dgm:presLayoutVars>
          <dgm:bulletEnabled val="1"/>
        </dgm:presLayoutVars>
      </dgm:prSet>
      <dgm:spPr/>
    </dgm:pt>
    <dgm:pt modelId="{CFAA371B-32F6-4C9B-9E44-27FF4D1BA0A1}" type="pres">
      <dgm:prSet presAssocID="{BDBA99C2-DC86-4BC6-BA9E-B141642135A8}" presName="dummy" presStyleCnt="0"/>
      <dgm:spPr/>
    </dgm:pt>
    <dgm:pt modelId="{68ACF37D-891C-4B6A-8893-7E5C9BCC5A74}" type="pres">
      <dgm:prSet presAssocID="{2A937275-B450-4B78-B3D8-F377AAFE474D}" presName="sibTrans" presStyleLbl="sibTrans2D1" presStyleIdx="4" presStyleCnt="9"/>
      <dgm:spPr/>
    </dgm:pt>
    <dgm:pt modelId="{B3E85833-D652-4591-BE46-8487BDB3D087}" type="pres">
      <dgm:prSet presAssocID="{A031EDA9-9EB6-4D57-B216-3FBC4B601880}" presName="node" presStyleLbl="node1" presStyleIdx="5" presStyleCnt="9" custScaleX="137152" custScaleY="119510" custRadScaleRad="100903" custRadScaleInc="1957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F9C09C2-FDEA-45EF-B695-F7C8584D4046}" type="pres">
      <dgm:prSet presAssocID="{A031EDA9-9EB6-4D57-B216-3FBC4B601880}" presName="dummy" presStyleCnt="0"/>
      <dgm:spPr/>
    </dgm:pt>
    <dgm:pt modelId="{256E4B9F-777B-4BA5-9EED-B4BE175AC742}" type="pres">
      <dgm:prSet presAssocID="{B20434AA-1F59-4527-B9B5-6DCA1EE9AAE3}" presName="sibTrans" presStyleLbl="sibTrans2D1" presStyleIdx="5" presStyleCnt="9"/>
      <dgm:spPr/>
    </dgm:pt>
    <dgm:pt modelId="{E8AF61AF-4276-4156-89DA-3E41665422FF}" type="pres">
      <dgm:prSet presAssocID="{AB86811E-8D3D-4A5E-A503-97BE8B524CE6}" presName="node" presStyleLbl="node1" presStyleIdx="6" presStyleCnt="9" custScaleX="180956" custScaleY="154016" custRadScaleRad="109803" custRadScaleInc="2778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4EBCAF3-BC0B-44D9-B163-92578D777CF2}" type="pres">
      <dgm:prSet presAssocID="{AB86811E-8D3D-4A5E-A503-97BE8B524CE6}" presName="dummy" presStyleCnt="0"/>
      <dgm:spPr/>
    </dgm:pt>
    <dgm:pt modelId="{E57C8DA8-1F52-4E1B-A3CB-584CCA2B6F67}" type="pres">
      <dgm:prSet presAssocID="{EAF74AA5-07C2-409E-AC56-132D1B5312BD}" presName="sibTrans" presStyleLbl="sibTrans2D1" presStyleIdx="6" presStyleCnt="9"/>
      <dgm:spPr/>
    </dgm:pt>
    <dgm:pt modelId="{E9F91516-606E-40F7-ADE5-AC895AE733A5}" type="pres">
      <dgm:prSet presAssocID="{759BD0C8-33B2-4E3A-A2F4-74608FA9CB1D}" presName="node" presStyleLbl="node1" presStyleIdx="7" presStyleCnt="9" custScaleX="170362" custScaleY="127627" custRadScaleRad="102109" custRadScaleInc="4008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9ABC533-359A-4C64-8EF7-91ED646FCD77}" type="pres">
      <dgm:prSet presAssocID="{759BD0C8-33B2-4E3A-A2F4-74608FA9CB1D}" presName="dummy" presStyleCnt="0"/>
      <dgm:spPr/>
    </dgm:pt>
    <dgm:pt modelId="{FA4AA9F7-36B5-45CB-BB94-AC190FCB8B0D}" type="pres">
      <dgm:prSet presAssocID="{F654F3A9-4B98-4EBE-B51D-7FE6DA134FC1}" presName="sibTrans" presStyleLbl="sibTrans2D1" presStyleIdx="7" presStyleCnt="9"/>
      <dgm:spPr/>
    </dgm:pt>
    <dgm:pt modelId="{BF797AB8-A2C0-4DAC-9BB6-FBC3E8F224E6}" type="pres">
      <dgm:prSet presAssocID="{C95F5466-1C65-4471-A827-E260F56449A8}" presName="node" presStyleLbl="node1" presStyleIdx="8" presStyleCnt="9" custScaleX="158239" custScaleY="136908" custRadScaleRad="104858" custRadScaleInc="3065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00D0B36-8FA4-4F60-A91C-5EE12D4DC955}" type="pres">
      <dgm:prSet presAssocID="{C95F5466-1C65-4471-A827-E260F56449A8}" presName="dummy" presStyleCnt="0"/>
      <dgm:spPr/>
    </dgm:pt>
    <dgm:pt modelId="{B2B06505-467B-40F1-913D-EB8FC3F1EA5B}" type="pres">
      <dgm:prSet presAssocID="{D5F42C86-0451-4F98-9910-05BEE2C574B4}" presName="sibTrans" presStyleLbl="sibTrans2D1" presStyleIdx="8" presStyleCnt="9"/>
      <dgm:spPr/>
    </dgm:pt>
  </dgm:ptLst>
  <dgm:cxnLst>
    <dgm:cxn modelId="{41017099-7143-4007-9D8D-651A2C258DD8}" srcId="{1562AC5D-BCC5-49C0-AF74-318B420D4EB0}" destId="{8FFD4DB9-A10E-45CC-B5E7-7408DFD5D5C9}" srcOrd="0" destOrd="0" parTransId="{9F1CF8D8-ADCD-438D-A6A9-3586C716AF08}" sibTransId="{66861D56-FAB2-4D51-9F9E-941ADC8D8F90}"/>
    <dgm:cxn modelId="{F6071CEE-64A7-4FB0-952E-46F4ED5B89C5}" type="presOf" srcId="{66861D56-FAB2-4D51-9F9E-941ADC8D8F90}" destId="{D5FD4D19-D853-41CA-8D8A-4C8D03448D91}" srcOrd="0" destOrd="0" presId="urn:microsoft.com/office/officeart/2005/8/layout/radial6"/>
    <dgm:cxn modelId="{C8B3BCD3-B6E4-49D4-B03C-BF899CFDDDE7}" type="presOf" srcId="{F654F3A9-4B98-4EBE-B51D-7FE6DA134FC1}" destId="{FA4AA9F7-36B5-45CB-BB94-AC190FCB8B0D}" srcOrd="0" destOrd="0" presId="urn:microsoft.com/office/officeart/2005/8/layout/radial6"/>
    <dgm:cxn modelId="{BC0B24B1-8147-4987-898A-2CD66A95039A}" type="presOf" srcId="{B20434AA-1F59-4527-B9B5-6DCA1EE9AAE3}" destId="{256E4B9F-777B-4BA5-9EED-B4BE175AC742}" srcOrd="0" destOrd="0" presId="urn:microsoft.com/office/officeart/2005/8/layout/radial6"/>
    <dgm:cxn modelId="{7BE16DC7-D761-49E3-8D96-2281B60F2C38}" type="presOf" srcId="{EAF74AA5-07C2-409E-AC56-132D1B5312BD}" destId="{E57C8DA8-1F52-4E1B-A3CB-584CCA2B6F67}" srcOrd="0" destOrd="0" presId="urn:microsoft.com/office/officeart/2005/8/layout/radial6"/>
    <dgm:cxn modelId="{B8051907-7E2B-4BD9-BFDE-E55676FC70D0}" srcId="{1562AC5D-BCC5-49C0-AF74-318B420D4EB0}" destId="{F1E66187-906E-467B-9491-9B902C4AE27D}" srcOrd="3" destOrd="0" parTransId="{0EE0CF1F-F6E9-4FCF-A262-773555D5DC9F}" sibTransId="{80D97771-403D-4886-86E0-B106EF66566F}"/>
    <dgm:cxn modelId="{873EAAB0-EBC6-448F-B33E-4AD7BF5D0294}" srcId="{1562AC5D-BCC5-49C0-AF74-318B420D4EB0}" destId="{AB86811E-8D3D-4A5E-A503-97BE8B524CE6}" srcOrd="6" destOrd="0" parTransId="{B3B42E10-EB85-41A9-A5BB-85C7D78C94D5}" sibTransId="{EAF74AA5-07C2-409E-AC56-132D1B5312BD}"/>
    <dgm:cxn modelId="{C7B48DA1-84FE-4219-96BC-48DA5511742E}" srcId="{99004B77-CE6C-4846-B7E5-053C8C5C4124}" destId="{C0AAD778-A5BE-46CF-BFDF-FF1CA3F7A496}" srcOrd="2" destOrd="0" parTransId="{EF9D4E1D-BBDE-4571-9E8A-2AF0719ED9B3}" sibTransId="{9AB0FEB3-E860-4F58-A2B5-97113608FD7F}"/>
    <dgm:cxn modelId="{DF4E248C-1E89-4574-B9C9-2EF2836652F3}" type="presOf" srcId="{A031EDA9-9EB6-4D57-B216-3FBC4B601880}" destId="{B3E85833-D652-4591-BE46-8487BDB3D087}" srcOrd="0" destOrd="0" presId="urn:microsoft.com/office/officeart/2005/8/layout/radial6"/>
    <dgm:cxn modelId="{E3CC9814-01B9-406E-9284-C99C72A9E03B}" type="presOf" srcId="{C95F5466-1C65-4471-A827-E260F56449A8}" destId="{BF797AB8-A2C0-4DAC-9BB6-FBC3E8F224E6}" srcOrd="0" destOrd="0" presId="urn:microsoft.com/office/officeart/2005/8/layout/radial6"/>
    <dgm:cxn modelId="{06FBEE96-4CF4-4DD7-BFA3-9EA91B40519F}" type="presOf" srcId="{80D97771-403D-4886-86E0-B106EF66566F}" destId="{EE48A145-989D-4A33-A09B-F33D9E758C0F}" srcOrd="0" destOrd="0" presId="urn:microsoft.com/office/officeart/2005/8/layout/radial6"/>
    <dgm:cxn modelId="{47EBC470-0A9F-4C17-85D5-CD1FAA485C5A}" type="presOf" srcId="{F1E66187-906E-467B-9491-9B902C4AE27D}" destId="{ED845FAB-BBCA-49DC-B04D-0E116AA0310E}" srcOrd="0" destOrd="0" presId="urn:microsoft.com/office/officeart/2005/8/layout/radial6"/>
    <dgm:cxn modelId="{CBABE5F3-65FD-4337-9403-97E0E9E3F597}" type="presOf" srcId="{94B6D144-1691-40A8-9357-F644FE24BEF4}" destId="{79D0E5DD-57E6-4745-9156-4394B3557548}" srcOrd="0" destOrd="0" presId="urn:microsoft.com/office/officeart/2005/8/layout/radial6"/>
    <dgm:cxn modelId="{A224CD1C-9AD4-448A-A500-F9B4038C174C}" type="presOf" srcId="{1562AC5D-BCC5-49C0-AF74-318B420D4EB0}" destId="{4DB43678-03C1-4AAA-9A48-AD4378937B5C}" srcOrd="0" destOrd="0" presId="urn:microsoft.com/office/officeart/2005/8/layout/radial6"/>
    <dgm:cxn modelId="{413E2AA2-BA27-4491-B6A9-90E0BD41497F}" srcId="{1562AC5D-BCC5-49C0-AF74-318B420D4EB0}" destId="{04B6DBC9-A44B-40F0-B6A9-C7A4C7068F4B}" srcOrd="1" destOrd="0" parTransId="{D3FAA6FF-C9EA-4B4B-9FBB-2C19DBA38AE5}" sibTransId="{2B2CE4EC-9D07-4B6F-BE0E-26B1C28972DD}"/>
    <dgm:cxn modelId="{C63E0938-2E2E-4FDB-99D9-FBC4EB4F03BA}" type="presOf" srcId="{AB86811E-8D3D-4A5E-A503-97BE8B524CE6}" destId="{E8AF61AF-4276-4156-89DA-3E41665422FF}" srcOrd="0" destOrd="0" presId="urn:microsoft.com/office/officeart/2005/8/layout/radial6"/>
    <dgm:cxn modelId="{3B0E8FC7-F8E2-4EEF-873A-BA6426B82F8E}" type="presOf" srcId="{04B6DBC9-A44B-40F0-B6A9-C7A4C7068F4B}" destId="{06674D0A-CBE4-4147-91FD-F41636AE63AE}" srcOrd="0" destOrd="0" presId="urn:microsoft.com/office/officeart/2005/8/layout/radial6"/>
    <dgm:cxn modelId="{A4C16AA4-E35F-4CE2-8294-B65F3E449167}" type="presOf" srcId="{8FFD4DB9-A10E-45CC-B5E7-7408DFD5D5C9}" destId="{A45F2E4F-B800-4C11-93D6-16885D0262A0}" srcOrd="0" destOrd="0" presId="urn:microsoft.com/office/officeart/2005/8/layout/radial6"/>
    <dgm:cxn modelId="{8E32F49D-A936-4990-A25C-C2EC65E75E1C}" type="presOf" srcId="{BDBA99C2-DC86-4BC6-BA9E-B141642135A8}" destId="{7B1CE185-7DB0-4A41-AF4E-A15CEAB15761}" srcOrd="0" destOrd="0" presId="urn:microsoft.com/office/officeart/2005/8/layout/radial6"/>
    <dgm:cxn modelId="{BECC4923-C898-4C45-B736-27476CBA6F3B}" srcId="{99004B77-CE6C-4846-B7E5-053C8C5C4124}" destId="{1562AC5D-BCC5-49C0-AF74-318B420D4EB0}" srcOrd="0" destOrd="0" parTransId="{20052361-A327-4409-85E5-CF3CE4C774E6}" sibTransId="{01D88B23-9DF0-4AD7-BE09-24B1ADDD51EC}"/>
    <dgm:cxn modelId="{FE7D79C5-A2FB-4A20-8943-67B8D7A45B47}" srcId="{1562AC5D-BCC5-49C0-AF74-318B420D4EB0}" destId="{A031EDA9-9EB6-4D57-B216-3FBC4B601880}" srcOrd="5" destOrd="0" parTransId="{28F8D552-8E55-45A9-B1F3-6ADF16F4FC47}" sibTransId="{B20434AA-1F59-4527-B9B5-6DCA1EE9AAE3}"/>
    <dgm:cxn modelId="{1EAD695E-0ECC-40B3-9E3C-093F677B993E}" type="presOf" srcId="{31D39DB7-65AF-4788-AB54-1A30E3591F54}" destId="{045BDA6D-2722-451F-B47B-EC98311485EA}" srcOrd="0" destOrd="0" presId="urn:microsoft.com/office/officeart/2005/8/layout/radial6"/>
    <dgm:cxn modelId="{7B918F3F-F579-4542-A8B5-857E7CC752AD}" srcId="{1562AC5D-BCC5-49C0-AF74-318B420D4EB0}" destId="{C95F5466-1C65-4471-A827-E260F56449A8}" srcOrd="8" destOrd="0" parTransId="{CE4B14C2-6580-4C28-9FD6-A497AFA9BB3B}" sibTransId="{D5F42C86-0451-4F98-9910-05BEE2C574B4}"/>
    <dgm:cxn modelId="{7A841059-6A05-4A88-9078-6F5167539EAC}" srcId="{1562AC5D-BCC5-49C0-AF74-318B420D4EB0}" destId="{759BD0C8-33B2-4E3A-A2F4-74608FA9CB1D}" srcOrd="7" destOrd="0" parTransId="{8925C8FC-4C21-4116-978E-7A308A4B3BA3}" sibTransId="{F654F3A9-4B98-4EBE-B51D-7FE6DA134FC1}"/>
    <dgm:cxn modelId="{6CA3DC62-C515-4B3E-836B-153CA8B3C0E8}" srcId="{1562AC5D-BCC5-49C0-AF74-318B420D4EB0}" destId="{94B6D144-1691-40A8-9357-F644FE24BEF4}" srcOrd="2" destOrd="0" parTransId="{625710FE-515D-4E60-9A04-68DC19C4E3F5}" sibTransId="{31D39DB7-65AF-4788-AB54-1A30E3591F54}"/>
    <dgm:cxn modelId="{713BC30F-68DD-4BA6-A265-AE0AC45F7A95}" type="presOf" srcId="{2A937275-B450-4B78-B3D8-F377AAFE474D}" destId="{68ACF37D-891C-4B6A-8893-7E5C9BCC5A74}" srcOrd="0" destOrd="0" presId="urn:microsoft.com/office/officeart/2005/8/layout/radial6"/>
    <dgm:cxn modelId="{3E13F7C9-9620-4E10-9E27-C98EA8ABFF9B}" type="presOf" srcId="{2B2CE4EC-9D07-4B6F-BE0E-26B1C28972DD}" destId="{121BBFB0-182C-493E-B3C4-2ADD11C5DB19}" srcOrd="0" destOrd="0" presId="urn:microsoft.com/office/officeart/2005/8/layout/radial6"/>
    <dgm:cxn modelId="{5FB2CB81-EF21-4B38-BF9C-FF88149E2C84}" type="presOf" srcId="{D5F42C86-0451-4F98-9910-05BEE2C574B4}" destId="{B2B06505-467B-40F1-913D-EB8FC3F1EA5B}" srcOrd="0" destOrd="0" presId="urn:microsoft.com/office/officeart/2005/8/layout/radial6"/>
    <dgm:cxn modelId="{F47F074B-2FC2-436D-9450-C0110F8CE388}" srcId="{99004B77-CE6C-4846-B7E5-053C8C5C4124}" destId="{3099C672-23F1-4720-878A-ECE656F02A61}" srcOrd="1" destOrd="0" parTransId="{A63B8DCC-022D-4FAE-B1C6-0B62215B2E62}" sibTransId="{70CD5C8B-73F6-409D-8246-F11DD6FC662B}"/>
    <dgm:cxn modelId="{D9472970-6957-48EF-98F3-F51470D624C7}" type="presOf" srcId="{99004B77-CE6C-4846-B7E5-053C8C5C4124}" destId="{D79DE365-83E6-4A76-B30F-52141FA44129}" srcOrd="0" destOrd="0" presId="urn:microsoft.com/office/officeart/2005/8/layout/radial6"/>
    <dgm:cxn modelId="{73517B20-2A17-4A38-8FC8-A92BD16A13B9}" type="presOf" srcId="{759BD0C8-33B2-4E3A-A2F4-74608FA9CB1D}" destId="{E9F91516-606E-40F7-ADE5-AC895AE733A5}" srcOrd="0" destOrd="0" presId="urn:microsoft.com/office/officeart/2005/8/layout/radial6"/>
    <dgm:cxn modelId="{47FA962B-B3C5-4DA0-8E6A-4604321B39E6}" srcId="{1562AC5D-BCC5-49C0-AF74-318B420D4EB0}" destId="{BDBA99C2-DC86-4BC6-BA9E-B141642135A8}" srcOrd="4" destOrd="0" parTransId="{270B41A3-6A08-47B9-8597-4FF1DB95EC23}" sibTransId="{2A937275-B450-4B78-B3D8-F377AAFE474D}"/>
    <dgm:cxn modelId="{6F3B02D1-07BA-4835-BFFB-6EE9300579D9}" type="presParOf" srcId="{D79DE365-83E6-4A76-B30F-52141FA44129}" destId="{4DB43678-03C1-4AAA-9A48-AD4378937B5C}" srcOrd="0" destOrd="0" presId="urn:microsoft.com/office/officeart/2005/8/layout/radial6"/>
    <dgm:cxn modelId="{67AEA0E5-07B7-47E7-99FE-46ECB82D2E6E}" type="presParOf" srcId="{D79DE365-83E6-4A76-B30F-52141FA44129}" destId="{A45F2E4F-B800-4C11-93D6-16885D0262A0}" srcOrd="1" destOrd="0" presId="urn:microsoft.com/office/officeart/2005/8/layout/radial6"/>
    <dgm:cxn modelId="{B3BC104F-B81A-451E-9A7E-CCCD1AA223C3}" type="presParOf" srcId="{D79DE365-83E6-4A76-B30F-52141FA44129}" destId="{D13EB035-F67F-49AC-9747-781BD93657A1}" srcOrd="2" destOrd="0" presId="urn:microsoft.com/office/officeart/2005/8/layout/radial6"/>
    <dgm:cxn modelId="{6656B21E-A69C-415E-8CBD-0C42EFEFD128}" type="presParOf" srcId="{D79DE365-83E6-4A76-B30F-52141FA44129}" destId="{D5FD4D19-D853-41CA-8D8A-4C8D03448D91}" srcOrd="3" destOrd="0" presId="urn:microsoft.com/office/officeart/2005/8/layout/radial6"/>
    <dgm:cxn modelId="{BB34D613-7A7E-4BED-87BB-C9771C250A50}" type="presParOf" srcId="{D79DE365-83E6-4A76-B30F-52141FA44129}" destId="{06674D0A-CBE4-4147-91FD-F41636AE63AE}" srcOrd="4" destOrd="0" presId="urn:microsoft.com/office/officeart/2005/8/layout/radial6"/>
    <dgm:cxn modelId="{244234CE-AECD-4424-8BF2-0679A992B625}" type="presParOf" srcId="{D79DE365-83E6-4A76-B30F-52141FA44129}" destId="{BCAF6806-ADDE-4165-9BD1-897E0B500992}" srcOrd="5" destOrd="0" presId="urn:microsoft.com/office/officeart/2005/8/layout/radial6"/>
    <dgm:cxn modelId="{E0D2F55A-1489-4AB7-8B66-1C1E821A6135}" type="presParOf" srcId="{D79DE365-83E6-4A76-B30F-52141FA44129}" destId="{121BBFB0-182C-493E-B3C4-2ADD11C5DB19}" srcOrd="6" destOrd="0" presId="urn:microsoft.com/office/officeart/2005/8/layout/radial6"/>
    <dgm:cxn modelId="{6E632100-279B-48D9-924C-0ACEA377AE42}" type="presParOf" srcId="{D79DE365-83E6-4A76-B30F-52141FA44129}" destId="{79D0E5DD-57E6-4745-9156-4394B3557548}" srcOrd="7" destOrd="0" presId="urn:microsoft.com/office/officeart/2005/8/layout/radial6"/>
    <dgm:cxn modelId="{6FECA595-1B6F-4187-AE40-0BFD7B38DE69}" type="presParOf" srcId="{D79DE365-83E6-4A76-B30F-52141FA44129}" destId="{18DDB836-FA0A-42BF-8621-6F3F38B82139}" srcOrd="8" destOrd="0" presId="urn:microsoft.com/office/officeart/2005/8/layout/radial6"/>
    <dgm:cxn modelId="{BD06FBBC-4F9F-4BF5-B1C2-043808623263}" type="presParOf" srcId="{D79DE365-83E6-4A76-B30F-52141FA44129}" destId="{045BDA6D-2722-451F-B47B-EC98311485EA}" srcOrd="9" destOrd="0" presId="urn:microsoft.com/office/officeart/2005/8/layout/radial6"/>
    <dgm:cxn modelId="{EE080529-5CE3-4E79-9211-ACECC003A0A0}" type="presParOf" srcId="{D79DE365-83E6-4A76-B30F-52141FA44129}" destId="{ED845FAB-BBCA-49DC-B04D-0E116AA0310E}" srcOrd="10" destOrd="0" presId="urn:microsoft.com/office/officeart/2005/8/layout/radial6"/>
    <dgm:cxn modelId="{142D88D3-6088-4E8C-BD82-2F216A76F76A}" type="presParOf" srcId="{D79DE365-83E6-4A76-B30F-52141FA44129}" destId="{A7973704-59CB-4DBF-BFAE-973B96BE740A}" srcOrd="11" destOrd="0" presId="urn:microsoft.com/office/officeart/2005/8/layout/radial6"/>
    <dgm:cxn modelId="{B381B5FD-52D9-453B-992C-8E8E65EA79A3}" type="presParOf" srcId="{D79DE365-83E6-4A76-B30F-52141FA44129}" destId="{EE48A145-989D-4A33-A09B-F33D9E758C0F}" srcOrd="12" destOrd="0" presId="urn:microsoft.com/office/officeart/2005/8/layout/radial6"/>
    <dgm:cxn modelId="{704D66EC-8134-4618-8281-DE7B8363888E}" type="presParOf" srcId="{D79DE365-83E6-4A76-B30F-52141FA44129}" destId="{7B1CE185-7DB0-4A41-AF4E-A15CEAB15761}" srcOrd="13" destOrd="0" presId="urn:microsoft.com/office/officeart/2005/8/layout/radial6"/>
    <dgm:cxn modelId="{816E0175-41EC-423C-A4AE-7299178F37C5}" type="presParOf" srcId="{D79DE365-83E6-4A76-B30F-52141FA44129}" destId="{CFAA371B-32F6-4C9B-9E44-27FF4D1BA0A1}" srcOrd="14" destOrd="0" presId="urn:microsoft.com/office/officeart/2005/8/layout/radial6"/>
    <dgm:cxn modelId="{0CA956F2-7782-4308-8205-32174DA87DAB}" type="presParOf" srcId="{D79DE365-83E6-4A76-B30F-52141FA44129}" destId="{68ACF37D-891C-4B6A-8893-7E5C9BCC5A74}" srcOrd="15" destOrd="0" presId="urn:microsoft.com/office/officeart/2005/8/layout/radial6"/>
    <dgm:cxn modelId="{8D8637BA-7750-4B91-B556-99379E4E183E}" type="presParOf" srcId="{D79DE365-83E6-4A76-B30F-52141FA44129}" destId="{B3E85833-D652-4591-BE46-8487BDB3D087}" srcOrd="16" destOrd="0" presId="urn:microsoft.com/office/officeart/2005/8/layout/radial6"/>
    <dgm:cxn modelId="{D297899A-8BED-4982-B8E1-AE5F342433B2}" type="presParOf" srcId="{D79DE365-83E6-4A76-B30F-52141FA44129}" destId="{0F9C09C2-FDEA-45EF-B695-F7C8584D4046}" srcOrd="17" destOrd="0" presId="urn:microsoft.com/office/officeart/2005/8/layout/radial6"/>
    <dgm:cxn modelId="{F9F670CD-F167-4761-9D52-50D5C5200483}" type="presParOf" srcId="{D79DE365-83E6-4A76-B30F-52141FA44129}" destId="{256E4B9F-777B-4BA5-9EED-B4BE175AC742}" srcOrd="18" destOrd="0" presId="urn:microsoft.com/office/officeart/2005/8/layout/radial6"/>
    <dgm:cxn modelId="{81B75CEE-7252-48CA-86B3-4349A1F118B3}" type="presParOf" srcId="{D79DE365-83E6-4A76-B30F-52141FA44129}" destId="{E8AF61AF-4276-4156-89DA-3E41665422FF}" srcOrd="19" destOrd="0" presId="urn:microsoft.com/office/officeart/2005/8/layout/radial6"/>
    <dgm:cxn modelId="{6DD02045-368A-4004-82D0-2299C4AE7342}" type="presParOf" srcId="{D79DE365-83E6-4A76-B30F-52141FA44129}" destId="{A4EBCAF3-BC0B-44D9-B163-92578D777CF2}" srcOrd="20" destOrd="0" presId="urn:microsoft.com/office/officeart/2005/8/layout/radial6"/>
    <dgm:cxn modelId="{DF2DC5C5-6ACF-430C-9BFC-1A7AD2A46B61}" type="presParOf" srcId="{D79DE365-83E6-4A76-B30F-52141FA44129}" destId="{E57C8DA8-1F52-4E1B-A3CB-584CCA2B6F67}" srcOrd="21" destOrd="0" presId="urn:microsoft.com/office/officeart/2005/8/layout/radial6"/>
    <dgm:cxn modelId="{181A9E9D-2320-4C4F-8DD1-7388742C4B93}" type="presParOf" srcId="{D79DE365-83E6-4A76-B30F-52141FA44129}" destId="{E9F91516-606E-40F7-ADE5-AC895AE733A5}" srcOrd="22" destOrd="0" presId="urn:microsoft.com/office/officeart/2005/8/layout/radial6"/>
    <dgm:cxn modelId="{326B774C-1415-48F9-A7C3-ADE86BB3B4FC}" type="presParOf" srcId="{D79DE365-83E6-4A76-B30F-52141FA44129}" destId="{19ABC533-359A-4C64-8EF7-91ED646FCD77}" srcOrd="23" destOrd="0" presId="urn:microsoft.com/office/officeart/2005/8/layout/radial6"/>
    <dgm:cxn modelId="{CC7F7EC2-BC03-46A0-B894-2E7ED9F8A1A2}" type="presParOf" srcId="{D79DE365-83E6-4A76-B30F-52141FA44129}" destId="{FA4AA9F7-36B5-45CB-BB94-AC190FCB8B0D}" srcOrd="24" destOrd="0" presId="urn:microsoft.com/office/officeart/2005/8/layout/radial6"/>
    <dgm:cxn modelId="{0FC7521F-1403-4C5D-A77C-438C1CF24A59}" type="presParOf" srcId="{D79DE365-83E6-4A76-B30F-52141FA44129}" destId="{BF797AB8-A2C0-4DAC-9BB6-FBC3E8F224E6}" srcOrd="25" destOrd="0" presId="urn:microsoft.com/office/officeart/2005/8/layout/radial6"/>
    <dgm:cxn modelId="{D59A24B2-3E59-4A85-9392-88D538E879E4}" type="presParOf" srcId="{D79DE365-83E6-4A76-B30F-52141FA44129}" destId="{500D0B36-8FA4-4F60-A91C-5EE12D4DC955}" srcOrd="26" destOrd="0" presId="urn:microsoft.com/office/officeart/2005/8/layout/radial6"/>
    <dgm:cxn modelId="{0AF88275-BED5-4B9A-BD11-20A0BF1A5125}" type="presParOf" srcId="{D79DE365-83E6-4A76-B30F-52141FA44129}" destId="{B2B06505-467B-40F1-913D-EB8FC3F1EA5B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06505-467B-40F1-913D-EB8FC3F1EA5B}">
      <dsp:nvSpPr>
        <dsp:cNvPr id="0" name=""/>
        <dsp:cNvSpPr/>
      </dsp:nvSpPr>
      <dsp:spPr>
        <a:xfrm>
          <a:off x="3091100" y="550339"/>
          <a:ext cx="5404682" cy="5404682"/>
        </a:xfrm>
        <a:prstGeom prst="blockArc">
          <a:avLst>
            <a:gd name="adj1" fmla="val 14234440"/>
            <a:gd name="adj2" fmla="val 16643331"/>
            <a:gd name="adj3" fmla="val 306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AA9F7-36B5-45CB-BB94-AC190FCB8B0D}">
      <dsp:nvSpPr>
        <dsp:cNvPr id="0" name=""/>
        <dsp:cNvSpPr/>
      </dsp:nvSpPr>
      <dsp:spPr>
        <a:xfrm>
          <a:off x="3265882" y="427688"/>
          <a:ext cx="5404682" cy="5404682"/>
        </a:xfrm>
        <a:prstGeom prst="blockArc">
          <a:avLst>
            <a:gd name="adj1" fmla="val 11547794"/>
            <a:gd name="adj2" fmla="val 13958507"/>
            <a:gd name="adj3" fmla="val 306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C8DA8-1F52-4E1B-A3CB-584CCA2B6F67}">
      <dsp:nvSpPr>
        <dsp:cNvPr id="0" name=""/>
        <dsp:cNvSpPr/>
      </dsp:nvSpPr>
      <dsp:spPr>
        <a:xfrm>
          <a:off x="3131189" y="859188"/>
          <a:ext cx="5404682" cy="5404682"/>
        </a:xfrm>
        <a:prstGeom prst="blockArc">
          <a:avLst>
            <a:gd name="adj1" fmla="val 9464948"/>
            <a:gd name="adj2" fmla="val 12132500"/>
            <a:gd name="adj3" fmla="val 306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E4B9F-777B-4BA5-9EED-B4BE175AC742}">
      <dsp:nvSpPr>
        <dsp:cNvPr id="0" name=""/>
        <dsp:cNvSpPr/>
      </dsp:nvSpPr>
      <dsp:spPr>
        <a:xfrm>
          <a:off x="2939004" y="479363"/>
          <a:ext cx="5404682" cy="5404682"/>
        </a:xfrm>
        <a:prstGeom prst="blockArc">
          <a:avLst>
            <a:gd name="adj1" fmla="val 6292923"/>
            <a:gd name="adj2" fmla="val 8914407"/>
            <a:gd name="adj3" fmla="val 306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CF37D-891C-4B6A-8893-7E5C9BCC5A74}">
      <dsp:nvSpPr>
        <dsp:cNvPr id="0" name=""/>
        <dsp:cNvSpPr/>
      </dsp:nvSpPr>
      <dsp:spPr>
        <a:xfrm>
          <a:off x="3234219" y="576598"/>
          <a:ext cx="5404682" cy="5404682"/>
        </a:xfrm>
        <a:prstGeom prst="blockArc">
          <a:avLst>
            <a:gd name="adj1" fmla="val 4089250"/>
            <a:gd name="adj2" fmla="val 6694708"/>
            <a:gd name="adj3" fmla="val 306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48A145-989D-4A33-A09B-F33D9E758C0F}">
      <dsp:nvSpPr>
        <dsp:cNvPr id="0" name=""/>
        <dsp:cNvSpPr/>
      </dsp:nvSpPr>
      <dsp:spPr>
        <a:xfrm>
          <a:off x="2865382" y="542337"/>
          <a:ext cx="6322667" cy="5404682"/>
        </a:xfrm>
        <a:prstGeom prst="blockArc">
          <a:avLst>
            <a:gd name="adj1" fmla="val 1649486"/>
            <a:gd name="adj2" fmla="val 4213860"/>
            <a:gd name="adj3" fmla="val 306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BDA6D-2722-451F-B47B-EC98311485EA}">
      <dsp:nvSpPr>
        <dsp:cNvPr id="0" name=""/>
        <dsp:cNvSpPr/>
      </dsp:nvSpPr>
      <dsp:spPr>
        <a:xfrm>
          <a:off x="3099620" y="722792"/>
          <a:ext cx="5404682" cy="5404682"/>
        </a:xfrm>
        <a:prstGeom prst="blockArc">
          <a:avLst>
            <a:gd name="adj1" fmla="val 21093118"/>
            <a:gd name="adj2" fmla="val 1842268"/>
            <a:gd name="adj3" fmla="val 306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BBFB0-182C-493E-B3C4-2ADD11C5DB19}">
      <dsp:nvSpPr>
        <dsp:cNvPr id="0" name=""/>
        <dsp:cNvSpPr/>
      </dsp:nvSpPr>
      <dsp:spPr>
        <a:xfrm>
          <a:off x="3667479" y="686925"/>
          <a:ext cx="5404682" cy="5404682"/>
        </a:xfrm>
        <a:prstGeom prst="blockArc">
          <a:avLst>
            <a:gd name="adj1" fmla="val 18323782"/>
            <a:gd name="adj2" fmla="val 20708829"/>
            <a:gd name="adj3" fmla="val 306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D4D19-D853-41CA-8D8A-4C8D03448D91}">
      <dsp:nvSpPr>
        <dsp:cNvPr id="0" name=""/>
        <dsp:cNvSpPr/>
      </dsp:nvSpPr>
      <dsp:spPr>
        <a:xfrm>
          <a:off x="3282780" y="568174"/>
          <a:ext cx="5404682" cy="5404682"/>
        </a:xfrm>
        <a:prstGeom prst="blockArc">
          <a:avLst>
            <a:gd name="adj1" fmla="val 16394568"/>
            <a:gd name="adj2" fmla="val 18608551"/>
            <a:gd name="adj3" fmla="val 306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B43678-03C1-4AAA-9A48-AD4378937B5C}">
      <dsp:nvSpPr>
        <dsp:cNvPr id="0" name=""/>
        <dsp:cNvSpPr/>
      </dsp:nvSpPr>
      <dsp:spPr>
        <a:xfrm>
          <a:off x="5168218" y="2452809"/>
          <a:ext cx="1643934" cy="1643934"/>
        </a:xfrm>
        <a:prstGeom prst="ellipse">
          <a:avLst/>
        </a:prstGeom>
        <a:solidFill>
          <a:srgbClr val="00206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 dirty="0" smtClean="0"/>
            <a:t>PROJEKT „ŽELIM STABLO”</a:t>
          </a:r>
          <a:endParaRPr lang="hr-HR" sz="2100" kern="1200" dirty="0"/>
        </a:p>
      </dsp:txBody>
      <dsp:txXfrm>
        <a:off x="5408967" y="2693558"/>
        <a:ext cx="1162436" cy="1162436"/>
      </dsp:txXfrm>
    </dsp:sp>
    <dsp:sp modelId="{A45F2E4F-B800-4C11-93D6-16885D0262A0}">
      <dsp:nvSpPr>
        <dsp:cNvPr id="0" name=""/>
        <dsp:cNvSpPr/>
      </dsp:nvSpPr>
      <dsp:spPr>
        <a:xfrm>
          <a:off x="5347329" y="-165151"/>
          <a:ext cx="1576625" cy="15580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 dirty="0" smtClean="0"/>
            <a:t> </a:t>
          </a:r>
          <a:r>
            <a:rPr lang="hr-HR" sz="1800" kern="1200" dirty="0" smtClean="0"/>
            <a:t>Realizatori projekta</a:t>
          </a:r>
          <a:endParaRPr lang="hr-HR" sz="1800" kern="1200" dirty="0"/>
        </a:p>
      </dsp:txBody>
      <dsp:txXfrm>
        <a:off x="5578220" y="63017"/>
        <a:ext cx="1114843" cy="1101693"/>
      </dsp:txXfrm>
    </dsp:sp>
    <dsp:sp modelId="{06674D0A-CBE4-4147-91FD-F41636AE63AE}">
      <dsp:nvSpPr>
        <dsp:cNvPr id="0" name=""/>
        <dsp:cNvSpPr/>
      </dsp:nvSpPr>
      <dsp:spPr>
        <a:xfrm>
          <a:off x="6903651" y="503667"/>
          <a:ext cx="1593875" cy="14654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I. Sadnja i smještaj biljke u iste uvjete</a:t>
          </a:r>
          <a:endParaRPr lang="hr-HR" sz="1600" kern="1200" dirty="0"/>
        </a:p>
      </dsp:txBody>
      <dsp:txXfrm>
        <a:off x="7137069" y="718279"/>
        <a:ext cx="1127039" cy="1036238"/>
      </dsp:txXfrm>
    </dsp:sp>
    <dsp:sp modelId="{79D0E5DD-57E6-4745-9156-4394B3557548}">
      <dsp:nvSpPr>
        <dsp:cNvPr id="0" name=""/>
        <dsp:cNvSpPr/>
      </dsp:nvSpPr>
      <dsp:spPr>
        <a:xfrm>
          <a:off x="7642493" y="1970721"/>
          <a:ext cx="2177641" cy="1505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 smtClean="0"/>
            <a:t>II. Programiranje i spajanje  </a:t>
          </a:r>
          <a:r>
            <a:rPr lang="hr-HR" sz="1300" kern="1200" dirty="0" err="1" smtClean="0"/>
            <a:t>mikrobita</a:t>
          </a:r>
          <a:r>
            <a:rPr lang="hr-HR" sz="1300" kern="1200" dirty="0" smtClean="0"/>
            <a:t> sa setom za zalijevanje</a:t>
          </a:r>
          <a:endParaRPr lang="hr-HR" sz="1300" kern="1200" dirty="0"/>
        </a:p>
      </dsp:txBody>
      <dsp:txXfrm>
        <a:off x="7961401" y="2191172"/>
        <a:ext cx="1539825" cy="1064434"/>
      </dsp:txXfrm>
    </dsp:sp>
    <dsp:sp modelId="{ED845FAB-BBCA-49DC-B04D-0E116AA0310E}">
      <dsp:nvSpPr>
        <dsp:cNvPr id="0" name=""/>
        <dsp:cNvSpPr/>
      </dsp:nvSpPr>
      <dsp:spPr>
        <a:xfrm>
          <a:off x="7336187" y="3671660"/>
          <a:ext cx="2101944" cy="16026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 smtClean="0"/>
            <a:t>III. Praćenje rasta biljke i paralelno mjerenje vlažnosti zemlje i temperature zraka sa spravom.</a:t>
          </a:r>
          <a:endParaRPr lang="hr-HR" sz="1300" kern="1200" dirty="0"/>
        </a:p>
      </dsp:txBody>
      <dsp:txXfrm>
        <a:off x="7644010" y="3906367"/>
        <a:ext cx="1486298" cy="1133264"/>
      </dsp:txXfrm>
    </dsp:sp>
    <dsp:sp modelId="{7B1CE185-7DB0-4A41-AF4E-A15CEAB15761}">
      <dsp:nvSpPr>
        <dsp:cNvPr id="0" name=""/>
        <dsp:cNvSpPr/>
      </dsp:nvSpPr>
      <dsp:spPr>
        <a:xfrm>
          <a:off x="6009903" y="5042441"/>
          <a:ext cx="1833623" cy="14126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 smtClean="0"/>
            <a:t>IV. Glazba „Bosiljak”</a:t>
          </a:r>
          <a:endParaRPr lang="hr-HR" sz="1300" kern="1200" dirty="0"/>
        </a:p>
      </dsp:txBody>
      <dsp:txXfrm>
        <a:off x="6278431" y="5249319"/>
        <a:ext cx="1296567" cy="998898"/>
      </dsp:txXfrm>
    </dsp:sp>
    <dsp:sp modelId="{B3E85833-D652-4591-BE46-8487BDB3D087}">
      <dsp:nvSpPr>
        <dsp:cNvPr id="0" name=""/>
        <dsp:cNvSpPr/>
      </dsp:nvSpPr>
      <dsp:spPr>
        <a:xfrm>
          <a:off x="4168801" y="5065729"/>
          <a:ext cx="1578282" cy="13752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 smtClean="0"/>
            <a:t>V. Upoznajmo bosiljak </a:t>
          </a:r>
          <a:endParaRPr lang="hr-HR" sz="1300" kern="1200" dirty="0"/>
        </a:p>
      </dsp:txBody>
      <dsp:txXfrm>
        <a:off x="4399935" y="5267132"/>
        <a:ext cx="1116014" cy="972460"/>
      </dsp:txXfrm>
    </dsp:sp>
    <dsp:sp modelId="{E8AF61AF-4276-4156-89DA-3E41665422FF}">
      <dsp:nvSpPr>
        <dsp:cNvPr id="0" name=""/>
        <dsp:cNvSpPr/>
      </dsp:nvSpPr>
      <dsp:spPr>
        <a:xfrm>
          <a:off x="2329583" y="3682945"/>
          <a:ext cx="2082358" cy="17723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 smtClean="0"/>
            <a:t>VI. Priprema </a:t>
          </a:r>
          <a:r>
            <a:rPr lang="hr-HR" sz="1300" kern="1200" dirty="0" err="1" smtClean="0"/>
            <a:t>pesta</a:t>
          </a:r>
          <a:r>
            <a:rPr lang="hr-HR" sz="1300" kern="1200" dirty="0" smtClean="0"/>
            <a:t>  za  jelo s paštom i napitka od bosiljka „Kanarinac s bosiljkom”</a:t>
          </a:r>
          <a:endParaRPr lang="hr-HR" sz="1300" kern="1200" dirty="0"/>
        </a:p>
      </dsp:txBody>
      <dsp:txXfrm>
        <a:off x="2634537" y="3942499"/>
        <a:ext cx="1472450" cy="1253237"/>
      </dsp:txXfrm>
    </dsp:sp>
    <dsp:sp modelId="{E9F91516-606E-40F7-ADE5-AC895AE733A5}">
      <dsp:nvSpPr>
        <dsp:cNvPr id="0" name=""/>
        <dsp:cNvSpPr/>
      </dsp:nvSpPr>
      <dsp:spPr>
        <a:xfrm>
          <a:off x="2389791" y="1821433"/>
          <a:ext cx="1960447" cy="14686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/>
            <a:t>Recepti </a:t>
          </a:r>
          <a:endParaRPr lang="hr-HR" sz="1800" kern="1200" dirty="0"/>
        </a:p>
      </dsp:txBody>
      <dsp:txXfrm>
        <a:off x="2676892" y="2036515"/>
        <a:ext cx="1386245" cy="1038509"/>
      </dsp:txXfrm>
    </dsp:sp>
    <dsp:sp modelId="{BF797AB8-A2C0-4DAC-9BB6-FBC3E8F224E6}">
      <dsp:nvSpPr>
        <dsp:cNvPr id="0" name=""/>
        <dsp:cNvSpPr/>
      </dsp:nvSpPr>
      <dsp:spPr>
        <a:xfrm>
          <a:off x="3443119" y="227245"/>
          <a:ext cx="1820941" cy="15754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300" kern="1200" dirty="0" smtClean="0"/>
            <a:t> </a:t>
          </a:r>
          <a:r>
            <a:rPr lang="hr-HR" sz="1800" kern="1200" dirty="0" smtClean="0"/>
            <a:t>Zaključak</a:t>
          </a:r>
          <a:endParaRPr lang="hr-HR" sz="1800" kern="1200" dirty="0"/>
        </a:p>
      </dsp:txBody>
      <dsp:txXfrm>
        <a:off x="3709790" y="457968"/>
        <a:ext cx="1287599" cy="1114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941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275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5332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9751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3222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3797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7525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391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9287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0969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557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3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798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9228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133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134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156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3A3C769-6E53-433B-87F6-08684CDADA69}" type="datetimeFigureOut">
              <a:rPr lang="hr-HR" smtClean="0"/>
              <a:t>27.4.2018.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B5DBE31-8BCC-44D2-AE03-0A3734A6A1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4559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97000" y="1227317"/>
            <a:ext cx="9144000" cy="2387600"/>
          </a:xfrm>
        </p:spPr>
        <p:txBody>
          <a:bodyPr/>
          <a:lstStyle/>
          <a:p>
            <a:r>
              <a:rPr lang="hr-HR" dirty="0" smtClean="0"/>
              <a:t>PROJEKT „ŽELIM STABLO”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32" y="3602038"/>
            <a:ext cx="9641685" cy="2566942"/>
          </a:xfrm>
          <a:prstGeom prst="rect">
            <a:avLst/>
          </a:prstGeom>
        </p:spPr>
      </p:pic>
      <p:pic>
        <p:nvPicPr>
          <p:cNvPr id="1026" name="Picture 2" descr="http://os-mmartinolica.skole.hr/upload/os-mmartinolica/images/static3/940/Image/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33" y="734096"/>
            <a:ext cx="3507910" cy="195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3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015" y="365125"/>
            <a:ext cx="11760591" cy="6176352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8" y="365123"/>
            <a:ext cx="3357490" cy="240677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41" y="365123"/>
            <a:ext cx="3155852" cy="240677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16" y="365125"/>
            <a:ext cx="3132407" cy="240677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5" y="3319975"/>
            <a:ext cx="3043311" cy="298938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551" y="3319975"/>
            <a:ext cx="3155852" cy="298586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08" y="3319975"/>
            <a:ext cx="3024554" cy="293135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909" y="3319975"/>
            <a:ext cx="2171697" cy="293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4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7090" y="342316"/>
            <a:ext cx="8534400" cy="825303"/>
          </a:xfrm>
        </p:spPr>
        <p:txBody>
          <a:bodyPr/>
          <a:lstStyle/>
          <a:p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</a:rPr>
              <a:t>RECEPTI:</a:t>
            </a:r>
            <a:endParaRPr lang="hr-H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70672" y="959283"/>
            <a:ext cx="11821328" cy="5539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smtClean="0">
                <a:solidFill>
                  <a:srgbClr val="FF0000"/>
                </a:solidFill>
              </a:rPr>
              <a:t>PESTO OD BOSILJKA</a:t>
            </a:r>
          </a:p>
          <a:p>
            <a:pPr marL="0" indent="0">
              <a:buNone/>
            </a:pPr>
            <a:r>
              <a:rPr lang="hr-HR" sz="1200" b="1" dirty="0" smtClean="0"/>
              <a:t>Sastojci: </a:t>
            </a:r>
            <a:r>
              <a:rPr lang="hr-HR" sz="1200" dirty="0" smtClean="0"/>
              <a:t>- 150 g svježi listovi bosiljka                                                    </a:t>
            </a:r>
            <a:r>
              <a:rPr lang="hr-HR" sz="1200" b="1" dirty="0" smtClean="0"/>
              <a:t>Priprema: </a:t>
            </a:r>
            <a:r>
              <a:rPr lang="hr-HR" sz="1200" dirty="0" smtClean="0"/>
              <a:t>pinjole lagano prepržimo na tavi bez dodataka masnoće, do zlatno</a:t>
            </a:r>
          </a:p>
          <a:p>
            <a:pPr marL="0" indent="0">
              <a:buNone/>
            </a:pPr>
            <a:r>
              <a:rPr lang="hr-HR" sz="1200" dirty="0"/>
              <a:t> </a:t>
            </a:r>
            <a:r>
              <a:rPr lang="hr-HR" sz="1200" dirty="0" smtClean="0"/>
              <a:t>               - 100 g pinjola/badema/lješnjaka ili oraha                        smeđe boje. U posudu za </a:t>
            </a:r>
            <a:r>
              <a:rPr lang="hr-HR" sz="1200" dirty="0" err="1" smtClean="0"/>
              <a:t>miksanje</a:t>
            </a:r>
            <a:r>
              <a:rPr lang="hr-HR" sz="1200" dirty="0" smtClean="0"/>
              <a:t> dodamo ohlađene pinjole, grubo nasjeckan</a:t>
            </a:r>
          </a:p>
          <a:p>
            <a:pPr marL="0" indent="0">
              <a:buNone/>
            </a:pPr>
            <a:r>
              <a:rPr lang="hr-HR" sz="1200" dirty="0"/>
              <a:t> </a:t>
            </a:r>
            <a:r>
              <a:rPr lang="hr-HR" sz="1200" dirty="0" smtClean="0"/>
              <a:t>               - 3 režnja češnjaka                                                                češnjak, listove bosiljka i ulje, pa miksamo dok ne dobijemo žitku zelenu masu.                                                      </a:t>
            </a:r>
          </a:p>
          <a:p>
            <a:pPr marL="0" indent="0">
              <a:buNone/>
            </a:pPr>
            <a:r>
              <a:rPr lang="hr-HR" sz="1200" dirty="0" smtClean="0"/>
              <a:t>                - 200 ml maslinovog ulja                                                       Na kraju umiješamo sitno naribani sir, posolimo i </a:t>
            </a:r>
            <a:r>
              <a:rPr lang="hr-HR" sz="1200" dirty="0" err="1" smtClean="0"/>
              <a:t>popaprimo</a:t>
            </a:r>
            <a:r>
              <a:rPr lang="hr-HR" sz="1200" dirty="0" smtClean="0"/>
              <a:t> po želji i </a:t>
            </a:r>
            <a:r>
              <a:rPr lang="hr-HR" sz="1200" dirty="0" err="1" smtClean="0"/>
              <a:t>pesto</a:t>
            </a:r>
            <a:endParaRPr lang="hr-HR" sz="1200" dirty="0" smtClean="0"/>
          </a:p>
          <a:p>
            <a:pPr marL="0" indent="0">
              <a:buNone/>
            </a:pPr>
            <a:r>
              <a:rPr lang="hr-HR" sz="1200" dirty="0"/>
              <a:t> </a:t>
            </a:r>
            <a:r>
              <a:rPr lang="hr-HR" sz="1200" dirty="0" smtClean="0"/>
              <a:t>               - sol, papar                                                                             prelijemo po toploj tjestenini.</a:t>
            </a:r>
          </a:p>
          <a:p>
            <a:pPr marL="0" indent="0">
              <a:buNone/>
            </a:pPr>
            <a:r>
              <a:rPr lang="hr-HR" sz="1200" dirty="0"/>
              <a:t> </a:t>
            </a:r>
            <a:r>
              <a:rPr lang="hr-HR" sz="1200" dirty="0" smtClean="0"/>
              <a:t>               - 50 g ribanog ovčjeg sira </a:t>
            </a:r>
          </a:p>
          <a:p>
            <a:pPr marL="0" indent="0">
              <a:buNone/>
            </a:pPr>
            <a:endParaRPr lang="hr-HR" sz="1400" dirty="0" smtClean="0"/>
          </a:p>
          <a:p>
            <a:pPr marL="0" indent="0">
              <a:buNone/>
            </a:pPr>
            <a:r>
              <a:rPr lang="hr-HR" sz="1600" dirty="0" err="1" smtClean="0">
                <a:solidFill>
                  <a:srgbClr val="FF0000"/>
                </a:solidFill>
              </a:rPr>
              <a:t>Pesto</a:t>
            </a:r>
            <a:r>
              <a:rPr lang="hr-HR" sz="1600" dirty="0" smtClean="0">
                <a:solidFill>
                  <a:srgbClr val="FF0000"/>
                </a:solidFill>
              </a:rPr>
              <a:t> se može čuvati nekoliko dana u dobro zatvorenoj staklenoj posudi u hladnjaku.</a:t>
            </a:r>
          </a:p>
          <a:p>
            <a:pPr marL="0" indent="0">
              <a:buNone/>
            </a:pPr>
            <a:endParaRPr lang="hr-HR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r-HR" sz="2400" b="1" dirty="0" smtClean="0">
                <a:solidFill>
                  <a:srgbClr val="FF0000"/>
                </a:solidFill>
              </a:rPr>
              <a:t>„KANARINAC” S BOSILJKOM</a:t>
            </a:r>
          </a:p>
          <a:p>
            <a:pPr marL="0" indent="0">
              <a:buNone/>
            </a:pPr>
            <a:r>
              <a:rPr lang="hr-HR" sz="1600" b="1" dirty="0" smtClean="0"/>
              <a:t>Priprema: </a:t>
            </a:r>
            <a:r>
              <a:rPr lang="hr-HR" sz="1600" dirty="0" smtClean="0"/>
              <a:t>ogulite koricu od nekoliko domaćih limuna, prelijte ih vodom i kada zakuhaju, kuhajte ih 5 min. Maknite s vatre i dodajte nekoliko listova svježeg bosiljka. Pijte kroz dan, a pogotovo ako imate problema s probavom.</a:t>
            </a:r>
            <a:endParaRPr lang="hr-HR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2771" y="3173342"/>
            <a:ext cx="1771086" cy="22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8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08854"/>
            <a:ext cx="10515600" cy="2532820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accent6">
                    <a:lumMod val="75000"/>
                  </a:schemeClr>
                </a:solidFill>
              </a:rPr>
              <a:t>ZAKLJUČAK</a:t>
            </a:r>
            <a:br>
              <a:rPr lang="hr-HR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hr-HR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hr-HR" b="1" dirty="0">
                <a:solidFill>
                  <a:schemeClr val="accent6">
                    <a:lumMod val="75000"/>
                  </a:schemeClr>
                </a:solidFill>
              </a:rPr>
            </a:br>
            <a:endParaRPr lang="hr-H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84212" y="685800"/>
            <a:ext cx="10837228" cy="5672797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Zaključili smo da su obje biljke </a:t>
            </a:r>
            <a:r>
              <a:rPr lang="hr-HR" dirty="0" err="1" smtClean="0"/>
              <a:t>biljke</a:t>
            </a:r>
            <a:r>
              <a:rPr lang="hr-HR" dirty="0" smtClean="0"/>
              <a:t> podjednako uspjele, ali da je malo bujnija ipak bila biljka zalijevana </a:t>
            </a:r>
            <a:r>
              <a:rPr lang="hr-HR" dirty="0" err="1" smtClean="0"/>
              <a:t>micro:bitom</a:t>
            </a:r>
            <a:r>
              <a:rPr lang="hr-HR" dirty="0" smtClean="0"/>
              <a:t>.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Projekt nam se jako svidio, jer smo puno naučili o cijelom procesu sadnje, korištenje i mogućnosti </a:t>
            </a:r>
            <a:r>
              <a:rPr lang="hr-HR" dirty="0" err="1" smtClean="0"/>
              <a:t>micro:bita</a:t>
            </a:r>
            <a:r>
              <a:rPr lang="hr-HR" dirty="0" smtClean="0"/>
              <a:t>, o samoj biljci, njezinoj ljekovitosti i upotrebi kao začinsko bilje za pripremanje raznih delicija.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213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1332" y="210753"/>
            <a:ext cx="8534400" cy="1507067"/>
          </a:xfrm>
        </p:spPr>
        <p:txBody>
          <a:bodyPr/>
          <a:lstStyle/>
          <a:p>
            <a:r>
              <a:rPr lang="hr-HR" b="1" dirty="0" smtClean="0">
                <a:solidFill>
                  <a:schemeClr val="accent6">
                    <a:lumMod val="75000"/>
                  </a:schemeClr>
                </a:solidFill>
              </a:rPr>
              <a:t>U projektu su sudjelovali:</a:t>
            </a:r>
            <a:endParaRPr lang="hr-H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1332" y="1717820"/>
            <a:ext cx="10907566" cy="35857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UČENICI:                                             UČITELJI:             </a:t>
            </a:r>
          </a:p>
          <a:p>
            <a:pPr>
              <a:buFontTx/>
              <a:buChar char="-"/>
            </a:pPr>
            <a:r>
              <a:rPr lang="hr-HR" sz="2400" dirty="0" smtClean="0">
                <a:solidFill>
                  <a:schemeClr val="bg1"/>
                </a:solidFill>
              </a:rPr>
              <a:t>2.B                                                  - Dejan Nekić (RN)</a:t>
            </a:r>
          </a:p>
          <a:p>
            <a:pPr>
              <a:buFontTx/>
              <a:buChar char="-"/>
            </a:pPr>
            <a:r>
              <a:rPr lang="hr-HR" sz="2400" dirty="0" smtClean="0">
                <a:solidFill>
                  <a:schemeClr val="bg1"/>
                </a:solidFill>
              </a:rPr>
              <a:t>3.B                                                  - Dean </a:t>
            </a:r>
            <a:r>
              <a:rPr lang="hr-HR" sz="2400" dirty="0" err="1" smtClean="0">
                <a:solidFill>
                  <a:schemeClr val="bg1"/>
                </a:solidFill>
              </a:rPr>
              <a:t>Stupnik</a:t>
            </a:r>
            <a:r>
              <a:rPr lang="hr-HR" sz="2400" dirty="0" smtClean="0">
                <a:solidFill>
                  <a:schemeClr val="bg1"/>
                </a:solidFill>
              </a:rPr>
              <a:t> (TK)</a:t>
            </a:r>
          </a:p>
          <a:p>
            <a:pPr>
              <a:buFontTx/>
              <a:buChar char="-"/>
            </a:pPr>
            <a:r>
              <a:rPr lang="hr-HR" sz="2400" dirty="0" smtClean="0">
                <a:solidFill>
                  <a:schemeClr val="bg1"/>
                </a:solidFill>
              </a:rPr>
              <a:t>6.B                                                  - Martina </a:t>
            </a:r>
            <a:r>
              <a:rPr lang="hr-HR" sz="2400" dirty="0" err="1" smtClean="0">
                <a:solidFill>
                  <a:schemeClr val="bg1"/>
                </a:solidFill>
              </a:rPr>
              <a:t>Kalac</a:t>
            </a:r>
            <a:r>
              <a:rPr lang="hr-HR" sz="2400" dirty="0" smtClean="0">
                <a:solidFill>
                  <a:schemeClr val="bg1"/>
                </a:solidFill>
              </a:rPr>
              <a:t> (B)</a:t>
            </a:r>
          </a:p>
          <a:p>
            <a:pPr>
              <a:buFontTx/>
              <a:buChar char="-"/>
            </a:pPr>
            <a:r>
              <a:rPr lang="hr-HR" sz="2400" dirty="0" smtClean="0">
                <a:solidFill>
                  <a:schemeClr val="bg1"/>
                </a:solidFill>
              </a:rPr>
              <a:t>6.C                                                  - Sonja </a:t>
            </a:r>
            <a:r>
              <a:rPr lang="hr-HR" sz="2400" dirty="0" err="1" smtClean="0">
                <a:solidFill>
                  <a:schemeClr val="bg1"/>
                </a:solidFill>
              </a:rPr>
              <a:t>Šolaja</a:t>
            </a:r>
            <a:r>
              <a:rPr lang="hr-HR" sz="2400" dirty="0" smtClean="0">
                <a:solidFill>
                  <a:schemeClr val="bg1"/>
                </a:solidFill>
              </a:rPr>
              <a:t> (K)</a:t>
            </a:r>
          </a:p>
          <a:p>
            <a:pPr>
              <a:buFontTx/>
              <a:buChar char="-"/>
            </a:pPr>
            <a:r>
              <a:rPr lang="hr-HR" sz="2400" dirty="0" smtClean="0">
                <a:solidFill>
                  <a:schemeClr val="bg1"/>
                </a:solidFill>
              </a:rPr>
              <a:t>8. r dodatna                                  - Sanela Božić Puškarić (GK)</a:t>
            </a:r>
          </a:p>
          <a:p>
            <a:pPr>
              <a:buFontTx/>
              <a:buChar char="-"/>
            </a:pPr>
            <a:endParaRPr lang="hr-HR" dirty="0"/>
          </a:p>
          <a:p>
            <a:pPr marL="0" indent="0">
              <a:buNone/>
            </a:pPr>
            <a:r>
              <a:rPr lang="hr-HR" sz="2800" b="1" dirty="0" smtClean="0">
                <a:solidFill>
                  <a:schemeClr val="accent6">
                    <a:lumMod val="75000"/>
                  </a:schemeClr>
                </a:solidFill>
              </a:rPr>
              <a:t>VODITELJICE PROJEKTA:</a:t>
            </a:r>
          </a:p>
          <a:p>
            <a:pPr marL="0" indent="0">
              <a:buNone/>
            </a:pPr>
            <a:r>
              <a:rPr lang="hr-HR" sz="2800" dirty="0" smtClean="0">
                <a:solidFill>
                  <a:schemeClr val="bg1"/>
                </a:solidFill>
              </a:rPr>
              <a:t> Biljana </a:t>
            </a:r>
            <a:r>
              <a:rPr lang="hr-HR" sz="2800" dirty="0" err="1" smtClean="0">
                <a:solidFill>
                  <a:schemeClr val="bg1"/>
                </a:solidFill>
              </a:rPr>
              <a:t>Vojniković</a:t>
            </a:r>
            <a:r>
              <a:rPr lang="hr-HR" sz="2800" dirty="0" smtClean="0">
                <a:solidFill>
                  <a:schemeClr val="bg1"/>
                </a:solidFill>
              </a:rPr>
              <a:t> (MAT) i Sanja </a:t>
            </a:r>
            <a:r>
              <a:rPr lang="hr-HR" sz="2800" dirty="0" err="1" smtClean="0">
                <a:solidFill>
                  <a:schemeClr val="bg1"/>
                </a:solidFill>
              </a:rPr>
              <a:t>Lacmanović</a:t>
            </a:r>
            <a:r>
              <a:rPr lang="hr-HR" sz="2800" dirty="0" smtClean="0">
                <a:solidFill>
                  <a:schemeClr val="bg1"/>
                </a:solidFill>
              </a:rPr>
              <a:t> Blagojević (RN/INF.)</a:t>
            </a:r>
            <a:endParaRPr lang="hr-HR" sz="2800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22" y="585252"/>
            <a:ext cx="2491776" cy="24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7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9892" y="1128614"/>
            <a:ext cx="10515600" cy="2068586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UVOD: </a:t>
            </a:r>
            <a:r>
              <a:rPr lang="hr-HR" dirty="0" smtClean="0"/>
              <a:t>Prijavili smo se na natječaj za projekt „Želim stablo”, te smo odabrani.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89892" y="2162907"/>
            <a:ext cx="8534400" cy="3615267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4000" b="1" dirty="0" smtClean="0">
                <a:solidFill>
                  <a:srgbClr val="FF0000"/>
                </a:solidFill>
              </a:rPr>
              <a:t>CILJ: </a:t>
            </a:r>
            <a:r>
              <a:rPr lang="hr-HR" sz="4000" dirty="0" smtClean="0"/>
              <a:t>Utvrditi hoće li biljke podjednako uspjeti u istim životnim uvjetima zalijevane </a:t>
            </a:r>
            <a:r>
              <a:rPr lang="hr-HR" sz="4000" dirty="0" err="1" smtClean="0"/>
              <a:t>micro:bitom</a:t>
            </a:r>
            <a:r>
              <a:rPr lang="hr-HR" sz="4000" dirty="0" smtClean="0"/>
              <a:t> ili ljudskom rukom.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99556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Rezervirano mjesto sadržaja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2833746"/>
              </p:ext>
            </p:extLst>
          </p:nvPr>
        </p:nvGraphicFramePr>
        <p:xfrm>
          <a:off x="103031" y="182881"/>
          <a:ext cx="12088969" cy="6316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969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7265" y="305692"/>
            <a:ext cx="8534400" cy="1507067"/>
          </a:xfrm>
        </p:spPr>
        <p:txBody>
          <a:bodyPr/>
          <a:lstStyle/>
          <a:p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</a:rPr>
              <a:t>I. FAZA: Sadnja i smještaj biljki u iste uvjete</a:t>
            </a:r>
            <a:endParaRPr lang="hr-H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87265" y="959918"/>
            <a:ext cx="11225011" cy="2617967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Učenici su zasadili sjemenje bosiljka u dvije posude istog oblika i zapremine, zatim smo ih smjestili u dva razreda s istim životnim uvjetima (temperatura zraka, vlažnost zemlje i svjetlost).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92" y="3206839"/>
            <a:ext cx="4140080" cy="310506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70" y="2725043"/>
            <a:ext cx="3379021" cy="37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7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09489"/>
            <a:ext cx="10515600" cy="1392702"/>
          </a:xfrm>
        </p:spPr>
        <p:txBody>
          <a:bodyPr>
            <a:noAutofit/>
          </a:bodyPr>
          <a:lstStyle/>
          <a:p>
            <a:pPr lvl="0"/>
            <a:r>
              <a:rPr lang="hr-HR" sz="4000" b="1" dirty="0" smtClean="0">
                <a:solidFill>
                  <a:schemeClr val="accent6">
                    <a:lumMod val="50000"/>
                  </a:schemeClr>
                </a:solidFill>
              </a:rPr>
              <a:t>II. FAZA: </a:t>
            </a:r>
            <a:r>
              <a:rPr lang="hr-HR" sz="4000" b="1" dirty="0" smtClean="0">
                <a:solidFill>
                  <a:schemeClr val="accent6">
                    <a:lumMod val="50000"/>
                  </a:schemeClr>
                </a:solidFill>
              </a:rPr>
              <a:t>Programiranje i spajanje  </a:t>
            </a:r>
            <a:r>
              <a:rPr lang="hr-HR" sz="4000" b="1" dirty="0" err="1" smtClean="0">
                <a:solidFill>
                  <a:schemeClr val="accent6">
                    <a:lumMod val="50000"/>
                  </a:schemeClr>
                </a:solidFill>
              </a:rPr>
              <a:t>micro:bita</a:t>
            </a:r>
            <a:r>
              <a:rPr lang="hr-HR" sz="4000" b="1" dirty="0" smtClean="0">
                <a:solidFill>
                  <a:schemeClr val="accent6">
                    <a:lumMod val="50000"/>
                  </a:schemeClr>
                </a:solidFill>
              </a:rPr>
              <a:t> sa setom za zalijevanje.</a:t>
            </a:r>
            <a:br>
              <a:rPr lang="hr-HR" sz="40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hr-HR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434675"/>
            <a:ext cx="10515600" cy="1639782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Programirali smo </a:t>
            </a:r>
            <a:r>
              <a:rPr lang="hr-HR" dirty="0" err="1" smtClean="0"/>
              <a:t>micro:bit</a:t>
            </a:r>
            <a:r>
              <a:rPr lang="hr-HR" dirty="0" smtClean="0"/>
              <a:t> i spojili ga sa setom za zalijevanje koji se</a:t>
            </a:r>
          </a:p>
          <a:p>
            <a:pPr marL="0" indent="0">
              <a:buNone/>
            </a:pPr>
            <a:r>
              <a:rPr lang="hr-HR" dirty="0" smtClean="0"/>
              <a:t>sastoji od senzora za vlažnost tla, vodene pumpe i posude s vodom.</a:t>
            </a:r>
            <a:endParaRPr lang="hr-HR" dirty="0"/>
          </a:p>
        </p:txBody>
      </p:sp>
      <p:pic>
        <p:nvPicPr>
          <p:cNvPr id="5" name="Slika 4"/>
          <p:cNvPicPr/>
          <p:nvPr/>
        </p:nvPicPr>
        <p:blipFill>
          <a:blip r:embed="rId2"/>
          <a:stretch>
            <a:fillRect/>
          </a:stretch>
        </p:blipFill>
        <p:spPr>
          <a:xfrm>
            <a:off x="457123" y="2968663"/>
            <a:ext cx="3824596" cy="358688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18" y="2818444"/>
            <a:ext cx="2927692" cy="37371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809" y="3074457"/>
            <a:ext cx="3938068" cy="34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8434" y="534310"/>
            <a:ext cx="8534400" cy="1507067"/>
          </a:xfrm>
        </p:spPr>
        <p:txBody>
          <a:bodyPr>
            <a:normAutofit fontScale="90000"/>
          </a:bodyPr>
          <a:lstStyle/>
          <a:p>
            <a:pPr lvl="0"/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</a:rPr>
              <a:t>III. FAZA: Praćenje rasta biljke i paralelno mjerenje vlažnosti zemlje i temperature zraka sa spravom.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13599" y="38239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Pratili smo paralelno rast obje biljke te bilježili </a:t>
            </a:r>
            <a:r>
              <a:rPr lang="hr-HR" dirty="0" smtClean="0"/>
              <a:t>vlažnost zemlje i temperature zraka sa spravom za mjerenje vlažnosti i temperature zraka kako bismo provjerili da li i </a:t>
            </a:r>
            <a:r>
              <a:rPr lang="hr-HR" dirty="0" err="1" smtClean="0"/>
              <a:t>micro:bit</a:t>
            </a:r>
            <a:r>
              <a:rPr lang="hr-HR" dirty="0" smtClean="0"/>
              <a:t> ima iste vrijednosti, te smo zaključili da je </a:t>
            </a:r>
            <a:r>
              <a:rPr lang="hr-HR" dirty="0" err="1" smtClean="0"/>
              <a:t>micro:bit</a:t>
            </a:r>
            <a:r>
              <a:rPr lang="hr-HR" dirty="0" smtClean="0"/>
              <a:t> točan, jer su vrijednosti bile podjednake.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79" y="3431675"/>
            <a:ext cx="2571501" cy="322866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3" y="3431675"/>
            <a:ext cx="2409429" cy="321257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99" y="3431675"/>
            <a:ext cx="2892133" cy="321257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982" y="3431675"/>
            <a:ext cx="2916701" cy="32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9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22922"/>
            <a:ext cx="10515600" cy="1325563"/>
          </a:xfrm>
        </p:spPr>
        <p:txBody>
          <a:bodyPr/>
          <a:lstStyle/>
          <a:p>
            <a:pPr lvl="0"/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</a:rPr>
              <a:t>IV. FAZA: Glazba „Bosiljak”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84211" y="129650"/>
            <a:ext cx="11160785" cy="3615267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Učenici 6.b razreda sa učiteljicom glazbenog osmislili su tekst i pjesmu „Bosiljak”.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Poslušajte…</a:t>
            </a:r>
            <a:endParaRPr lang="hr-HR" dirty="0"/>
          </a:p>
        </p:txBody>
      </p:sp>
      <p:pic>
        <p:nvPicPr>
          <p:cNvPr id="4" name="20180424_115741_548628091934518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9354" y="2226082"/>
            <a:ext cx="5533292" cy="41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4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7231" y="-382880"/>
            <a:ext cx="9144000" cy="2387600"/>
          </a:xfrm>
        </p:spPr>
        <p:txBody>
          <a:bodyPr/>
          <a:lstStyle/>
          <a:p>
            <a:pPr lvl="0"/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318866" y="196948"/>
            <a:ext cx="11286979" cy="2991411"/>
          </a:xfrm>
        </p:spPr>
        <p:txBody>
          <a:bodyPr>
            <a:normAutofit fontScale="77500" lnSpcReduction="20000"/>
          </a:bodyPr>
          <a:lstStyle/>
          <a:p>
            <a:pPr lvl="0" algn="l"/>
            <a:r>
              <a:rPr lang="hr-HR" sz="4800" b="1" dirty="0" smtClean="0">
                <a:solidFill>
                  <a:schemeClr val="accent6">
                    <a:lumMod val="50000"/>
                  </a:schemeClr>
                </a:solidFill>
              </a:rPr>
              <a:t>V. FAZA: Upoznajmo bosiljak…</a:t>
            </a:r>
            <a:endParaRPr lang="hr-HR" sz="4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l"/>
            <a:r>
              <a:rPr lang="hr-HR" sz="3200" dirty="0" smtClean="0"/>
              <a:t>U finalnoj realizaciji i pripremanju jela i napitka u goste nam je došao poznati lošinjski kuhar Andrijano Nikolić koji nas je kroz priču o bosiljku upoznao sa njegovom povijesti, vrstama i primjeni bosiljka kao začina. Iznenadila nas je informacija da u svijetu postoji oko 60 vrsta bosiljka. </a:t>
            </a:r>
          </a:p>
          <a:p>
            <a:pPr lvl="0" algn="l"/>
            <a:r>
              <a:rPr lang="hr-HR" sz="3200" dirty="0" smtClean="0"/>
              <a:t>Učenici 2., 3., 6. i 8. razreda s njihovim učiteljima zajednički su sudjelovali u pripremi ovih jela. </a:t>
            </a:r>
            <a:endParaRPr lang="hr-HR" sz="3200" dirty="0"/>
          </a:p>
          <a:p>
            <a:pPr lvl="0" algn="l"/>
            <a:endParaRPr lang="hr-HR" sz="3200" dirty="0" smtClean="0"/>
          </a:p>
          <a:p>
            <a:pPr algn="l"/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6" y="3432516"/>
            <a:ext cx="3576638" cy="3238500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81" y="3442383"/>
            <a:ext cx="3549748" cy="321876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95" y="3422987"/>
            <a:ext cx="3431476" cy="323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2181" y="265462"/>
            <a:ext cx="8534400" cy="1507067"/>
          </a:xfrm>
        </p:spPr>
        <p:txBody>
          <a:bodyPr>
            <a:normAutofit fontScale="90000"/>
          </a:bodyPr>
          <a:lstStyle/>
          <a:p>
            <a:pPr lvl="0"/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</a:rPr>
              <a:t>VI. </a:t>
            </a:r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</a:rPr>
              <a:t>Priprema </a:t>
            </a:r>
            <a:r>
              <a:rPr lang="hr-HR" b="1" dirty="0" err="1" smtClean="0">
                <a:solidFill>
                  <a:schemeClr val="accent6">
                    <a:lumMod val="50000"/>
                  </a:schemeClr>
                </a:solidFill>
              </a:rPr>
              <a:t>pesta</a:t>
            </a:r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</a:rPr>
              <a:t>  za  jelo s paštom i napitka od bosiljka „Kanarinac s bosiljkom”.</a:t>
            </a:r>
            <a:br>
              <a:rPr lang="hr-HR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hr-H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4745" y="1477109"/>
            <a:ext cx="12037255" cy="998806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Svi sudionici krenuli su u pripremanje jela i napitka u školskoj kuhinji.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2067951"/>
            <a:ext cx="3423138" cy="256735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0" y="2067951"/>
            <a:ext cx="3423139" cy="25673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208" y="2067951"/>
            <a:ext cx="3502856" cy="256735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4725098"/>
            <a:ext cx="2963593" cy="201332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68" y="4766933"/>
            <a:ext cx="3005797" cy="197149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95" y="4766933"/>
            <a:ext cx="2943665" cy="1971493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890" y="4725097"/>
            <a:ext cx="2749055" cy="20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5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187</TotalTime>
  <Words>681</Words>
  <Application>Microsoft Office PowerPoint</Application>
  <PresentationFormat>Široki zaslon</PresentationFormat>
  <Paragraphs>59</Paragraphs>
  <Slides>13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Isječak</vt:lpstr>
      <vt:lpstr>PROJEKT „ŽELIM STABLO”</vt:lpstr>
      <vt:lpstr>UVOD: Prijavili smo se na natječaj za projekt „Želim stablo”, te smo odabrani.   </vt:lpstr>
      <vt:lpstr>PowerPointova prezentacija</vt:lpstr>
      <vt:lpstr>I. FAZA: Sadnja i smještaj biljki u iste uvjete</vt:lpstr>
      <vt:lpstr>II. FAZA: Programiranje i spajanje  micro:bita sa setom za zalijevanje. </vt:lpstr>
      <vt:lpstr>III. FAZA: Praćenje rasta biljke i paralelno mjerenje vlažnosti zemlje i temperature zraka sa spravom. </vt:lpstr>
      <vt:lpstr>IV. FAZA: Glazba „Bosiljak” </vt:lpstr>
      <vt:lpstr> </vt:lpstr>
      <vt:lpstr>VI. Priprema pesta  za  jelo s paštom i napitka od bosiljka „Kanarinac s bosiljkom”. </vt:lpstr>
      <vt:lpstr>PowerPointova prezentacija</vt:lpstr>
      <vt:lpstr>RECEPTI:</vt:lpstr>
      <vt:lpstr>ZAKLJUČAK  </vt:lpstr>
      <vt:lpstr>U projektu su sudjelovali: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„ŽELIM STABLO”</dc:title>
  <dc:creator>Guest</dc:creator>
  <cp:lastModifiedBy>Guest</cp:lastModifiedBy>
  <cp:revision>39</cp:revision>
  <dcterms:created xsi:type="dcterms:W3CDTF">2018-04-27T12:19:43Z</dcterms:created>
  <dcterms:modified xsi:type="dcterms:W3CDTF">2018-04-27T15:27:28Z</dcterms:modified>
</cp:coreProperties>
</file>