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9979" y="470252"/>
            <a:ext cx="9966960" cy="2926080"/>
          </a:xfrm>
        </p:spPr>
        <p:txBody>
          <a:bodyPr/>
          <a:lstStyle/>
          <a:p>
            <a:r>
              <a:rPr lang="hr-HR" dirty="0" smtClean="0"/>
              <a:t>Projekt želim stablo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09529" y="3396332"/>
            <a:ext cx="8767860" cy="1388165"/>
          </a:xfrm>
        </p:spPr>
        <p:txBody>
          <a:bodyPr/>
          <a:lstStyle/>
          <a:p>
            <a:r>
              <a:rPr lang="hr-HR" dirty="0" smtClean="0"/>
              <a:t>Osnovna škola </a:t>
            </a:r>
            <a:r>
              <a:rPr lang="hr-HR" dirty="0" err="1" smtClean="0"/>
              <a:t>Vođinci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115" t="1058" r="27580" b="-1058"/>
          <a:stretch/>
        </p:blipFill>
        <p:spPr>
          <a:xfrm>
            <a:off x="10285415" y="319513"/>
            <a:ext cx="1583048" cy="188277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98" y="3847942"/>
            <a:ext cx="4683922" cy="26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Praćenje biljke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854484"/>
              </p:ext>
            </p:extLst>
          </p:nvPr>
        </p:nvGraphicFramePr>
        <p:xfrm>
          <a:off x="1143000" y="2202287"/>
          <a:ext cx="9872664" cy="386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083"/>
                <a:gridCol w="1234083"/>
                <a:gridCol w="1234083"/>
                <a:gridCol w="1234083"/>
                <a:gridCol w="1234083"/>
                <a:gridCol w="1234083"/>
                <a:gridCol w="1234083"/>
                <a:gridCol w="1234083"/>
              </a:tblGrid>
              <a:tr h="643884">
                <a:tc>
                  <a:txBody>
                    <a:bodyPr/>
                    <a:lstStyle/>
                    <a:p>
                      <a:r>
                        <a:rPr lang="hr-HR" sz="1600" b="0" dirty="0" smtClean="0"/>
                        <a:t>Datum zalijevanja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5. i 9. ožujka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12. i 16. ožujka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19. i 23. ožujka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26. ožujka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9. – 13. travnja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16. – 20. travnja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0" dirty="0" smtClean="0"/>
                        <a:t>23. – 27. travnja</a:t>
                      </a:r>
                      <a:endParaRPr lang="hr-HR" sz="1600" b="0" dirty="0"/>
                    </a:p>
                  </a:txBody>
                  <a:tcPr/>
                </a:tc>
              </a:tr>
              <a:tr h="919834">
                <a:tc>
                  <a:txBody>
                    <a:bodyPr/>
                    <a:lstStyle/>
                    <a:p>
                      <a:r>
                        <a:rPr lang="hr-HR" sz="1600" b="0" dirty="0" smtClean="0"/>
                        <a:t>Način zalijevanja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ručno zalijevana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/>
                        <a:t>ručno zalijevana</a:t>
                      </a:r>
                    </a:p>
                    <a:p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/>
                        <a:t>ručno zalijevana</a:t>
                      </a:r>
                    </a:p>
                    <a:p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/>
                        <a:t>ručno zalijevana</a:t>
                      </a:r>
                    </a:p>
                    <a:p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smtClean="0"/>
                        <a:t>micro:bit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smtClean="0"/>
                        <a:t>micro:bit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smtClean="0"/>
                        <a:t>micro:bit</a:t>
                      </a:r>
                      <a:endParaRPr lang="hr-HR" sz="1600" dirty="0"/>
                    </a:p>
                  </a:txBody>
                  <a:tcPr/>
                </a:tc>
              </a:tr>
              <a:tr h="2299587">
                <a:tc>
                  <a:txBody>
                    <a:bodyPr/>
                    <a:lstStyle/>
                    <a:p>
                      <a:r>
                        <a:rPr lang="hr-HR" sz="1600" b="0" dirty="0" smtClean="0"/>
                        <a:t>Opis biljke</a:t>
                      </a:r>
                      <a:endParaRPr lang="hr-H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Listovi</a:t>
                      </a:r>
                      <a:r>
                        <a:rPr lang="hr-HR" sz="1600" baseline="0" dirty="0" smtClean="0"/>
                        <a:t> glatki, zeleni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Listovi glatki, zeleni i savijeni prema dolje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Listovi</a:t>
                      </a:r>
                      <a:r>
                        <a:rPr lang="hr-HR" sz="1600" baseline="0" dirty="0" smtClean="0"/>
                        <a:t> glatki, zeleni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Listovi savijeni prema dolje, zeleni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Listovi žuti, biljka se jako</a:t>
                      </a:r>
                      <a:r>
                        <a:rPr lang="hr-HR" sz="1600" baseline="0" dirty="0" smtClean="0"/>
                        <a:t> osušila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Listovi žuti, na</a:t>
                      </a:r>
                      <a:r>
                        <a:rPr lang="hr-HR" sz="1600" baseline="0" dirty="0" smtClean="0"/>
                        <a:t> pojedinim mjestima se vraća zelena boja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smtClean="0"/>
                        <a:t>Biljka se oporavlja,</a:t>
                      </a:r>
                      <a:r>
                        <a:rPr lang="hr-HR" sz="1600" baseline="0" dirty="0" smtClean="0"/>
                        <a:t> listovi zeleni, samo na pojedinim vrhovima žuti</a:t>
                      </a:r>
                      <a:endParaRPr lang="hr-H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22115" t="1058" r="27580" b="-1058"/>
          <a:stretch/>
        </p:blipFill>
        <p:spPr>
          <a:xfrm>
            <a:off x="10224140" y="319406"/>
            <a:ext cx="1583048" cy="18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1143000" y="1803043"/>
            <a:ext cx="9872871" cy="43530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400" dirty="0" smtClean="0"/>
              <a:t>U razdoblju od</a:t>
            </a:r>
            <a:r>
              <a:rPr lang="hr-HR" sz="2400" dirty="0" smtClean="0"/>
              <a:t> </a:t>
            </a:r>
            <a:r>
              <a:rPr lang="hr-HR" sz="2400" dirty="0" smtClean="0"/>
              <a:t>29. ožujka do 8. travnja </a:t>
            </a:r>
            <a:r>
              <a:rPr lang="hr-HR" sz="2400" dirty="0" smtClean="0"/>
              <a:t>bio je</a:t>
            </a:r>
            <a:r>
              <a:rPr lang="hr-HR" sz="2400" dirty="0" smtClean="0"/>
              <a:t> proljetni odmor učenika te nitko nije zalijevao proučavanu biljku.</a:t>
            </a:r>
            <a:endParaRPr lang="hr-HR" sz="2400" dirty="0"/>
          </a:p>
          <a:p>
            <a:pPr>
              <a:lnSpc>
                <a:spcPct val="150000"/>
              </a:lnSpc>
            </a:pPr>
            <a:r>
              <a:rPr lang="hr-HR" sz="2400" dirty="0" smtClean="0"/>
              <a:t>Po povratku na nastavu </a:t>
            </a:r>
            <a:r>
              <a:rPr lang="hr-HR" sz="2400" dirty="0" smtClean="0"/>
              <a:t>primijetili smo </a:t>
            </a:r>
            <a:r>
              <a:rPr lang="hr-HR" sz="2400" dirty="0" smtClean="0"/>
              <a:t>da </a:t>
            </a:r>
            <a:r>
              <a:rPr lang="hr-HR" sz="2400" dirty="0"/>
              <a:t>s</a:t>
            </a:r>
            <a:r>
              <a:rPr lang="hr-HR" sz="2400" dirty="0" smtClean="0"/>
              <a:t>e ona jako osušila.</a:t>
            </a:r>
          </a:p>
          <a:p>
            <a:pPr>
              <a:lnSpc>
                <a:spcPct val="150000"/>
              </a:lnSpc>
            </a:pPr>
            <a:r>
              <a:rPr lang="hr-HR" sz="2400" dirty="0" smtClean="0"/>
              <a:t>Programiranjem </a:t>
            </a:r>
            <a:r>
              <a:rPr lang="hr-HR" sz="2400" dirty="0" err="1" smtClean="0"/>
              <a:t>micro:bita</a:t>
            </a:r>
            <a:r>
              <a:rPr lang="hr-HR" sz="2400" dirty="0" smtClean="0"/>
              <a:t> da zalijeva biljku umjesto </a:t>
            </a:r>
            <a:r>
              <a:rPr lang="hr-HR" sz="2400" dirty="0" smtClean="0"/>
              <a:t>učenika uočili </a:t>
            </a:r>
            <a:r>
              <a:rPr lang="hr-HR" sz="2400" dirty="0" smtClean="0"/>
              <a:t>smo da se biljka počela </a:t>
            </a:r>
            <a:r>
              <a:rPr lang="hr-HR" sz="2400" dirty="0" smtClean="0"/>
              <a:t>oporavljati te smo došli do zaključka da je </a:t>
            </a:r>
            <a:r>
              <a:rPr lang="hr-HR" sz="2400" dirty="0" err="1" smtClean="0"/>
              <a:t>micro:bit</a:t>
            </a:r>
            <a:r>
              <a:rPr lang="hr-HR" sz="2400" dirty="0" smtClean="0"/>
              <a:t> idealni pomagač u uzgoju i održavanju biljaka pogotovo za vrijeme odmora učenika (praznici).</a:t>
            </a:r>
            <a:endParaRPr lang="hr-HR" sz="2400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22115" t="1058" r="27580" b="-1058"/>
          <a:stretch/>
        </p:blipFill>
        <p:spPr>
          <a:xfrm>
            <a:off x="10224347" y="346393"/>
            <a:ext cx="1583048" cy="18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 projekta: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3000" y="2057400"/>
            <a:ext cx="10241924" cy="4038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U</a:t>
            </a:r>
            <a:r>
              <a:rPr lang="hr-HR" sz="2800" dirty="0" smtClean="0"/>
              <a:t>poznati učenike razredne nastave s </a:t>
            </a:r>
            <a:r>
              <a:rPr lang="hr-HR" sz="2800" dirty="0"/>
              <a:t>načinom rada </a:t>
            </a:r>
            <a:r>
              <a:rPr lang="hr-HR" sz="2800" dirty="0" err="1" smtClean="0"/>
              <a:t>micro:bit</a:t>
            </a:r>
            <a:r>
              <a:rPr lang="hr-HR" sz="2800" dirty="0" smtClean="0"/>
              <a:t> - a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P</a:t>
            </a:r>
            <a:r>
              <a:rPr lang="hr-HR" sz="2800" dirty="0" smtClean="0"/>
              <a:t>otaknuti </a:t>
            </a:r>
            <a:r>
              <a:rPr lang="hr-HR" sz="2800" dirty="0"/>
              <a:t>istraživačku nastavu u našoj školi uz primjenu </a:t>
            </a:r>
            <a:r>
              <a:rPr lang="hr-HR" sz="2800" dirty="0" smtClean="0"/>
              <a:t>IKT-a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P</a:t>
            </a:r>
            <a:r>
              <a:rPr lang="hr-HR" sz="2800" dirty="0" smtClean="0"/>
              <a:t>otaknuti suradničko </a:t>
            </a:r>
            <a:r>
              <a:rPr lang="hr-HR" sz="2800" dirty="0"/>
              <a:t>učenje </a:t>
            </a:r>
            <a:r>
              <a:rPr lang="hr-HR" sz="2800" dirty="0" smtClean="0"/>
              <a:t>između </a:t>
            </a:r>
            <a:r>
              <a:rPr lang="hr-HR" sz="2800" dirty="0"/>
              <a:t>učenika i učitelja razredne i predmetne nastave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115" t="1058" r="27580" b="-1058"/>
          <a:stretch/>
        </p:blipFill>
        <p:spPr>
          <a:xfrm>
            <a:off x="10324051" y="4736966"/>
            <a:ext cx="1583048" cy="18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Etape projekta: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05119" y="2059976"/>
            <a:ext cx="9872871" cy="4038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r-HR" sz="2800" dirty="0" smtClean="0"/>
              <a:t>Izrada posuda za cvijeće od recikliranog materijala</a:t>
            </a:r>
          </a:p>
          <a:p>
            <a:pPr algn="just">
              <a:lnSpc>
                <a:spcPct val="150000"/>
              </a:lnSpc>
            </a:pPr>
            <a:r>
              <a:rPr lang="hr-HR" sz="2800" dirty="0" smtClean="0"/>
              <a:t>Sadnja biljaka</a:t>
            </a:r>
          </a:p>
          <a:p>
            <a:pPr algn="just">
              <a:lnSpc>
                <a:spcPct val="150000"/>
              </a:lnSpc>
            </a:pPr>
            <a:r>
              <a:rPr lang="hr-HR" sz="2800" dirty="0"/>
              <a:t>Programiranje </a:t>
            </a:r>
            <a:r>
              <a:rPr lang="hr-HR" sz="2800" dirty="0" err="1"/>
              <a:t>micro:bit-a</a:t>
            </a:r>
            <a:r>
              <a:rPr lang="hr-HR" sz="2800" dirty="0"/>
              <a:t> i seta za </a:t>
            </a:r>
            <a:r>
              <a:rPr lang="hr-HR" sz="2800" dirty="0" smtClean="0"/>
              <a:t>zalijevanje</a:t>
            </a:r>
          </a:p>
          <a:p>
            <a:pPr algn="just">
              <a:lnSpc>
                <a:spcPct val="150000"/>
              </a:lnSpc>
            </a:pPr>
            <a:r>
              <a:rPr lang="hr-HR" sz="2800" dirty="0" smtClean="0"/>
              <a:t>Zalijevanje i praćenje rasta biljke</a:t>
            </a:r>
            <a:endParaRPr lang="hr-HR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71" y="609600"/>
            <a:ext cx="3299340" cy="58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Izrada posuda za cvijeće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64973" y="2159143"/>
            <a:ext cx="5412346" cy="330021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K</a:t>
            </a:r>
            <a:r>
              <a:rPr lang="hr-HR" sz="2800" dirty="0" smtClean="0"/>
              <a:t>oristeći reciklirani materijal, učenici 2. razreda su pod vodstvom učiteljice Katarine </a:t>
            </a:r>
            <a:r>
              <a:rPr lang="hr-HR" sz="2800" dirty="0" err="1" smtClean="0"/>
              <a:t>Baraban</a:t>
            </a:r>
            <a:r>
              <a:rPr lang="hr-HR" sz="2800" dirty="0" smtClean="0"/>
              <a:t> pokazali svoju kreativnost i izradili posude za cvijeće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82" y="416417"/>
            <a:ext cx="3375538" cy="60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7309" y="377780"/>
            <a:ext cx="9875520" cy="1356360"/>
          </a:xfrm>
        </p:spPr>
        <p:txBody>
          <a:bodyPr/>
          <a:lstStyle/>
          <a:p>
            <a:r>
              <a:rPr lang="hr-HR" dirty="0" smtClean="0"/>
              <a:t>Sadnja biljaka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90821" y="2791816"/>
            <a:ext cx="3673699" cy="2166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/>
              <a:t>Učenici su posadili cvijeće u izrađene posude.</a:t>
            </a:r>
            <a:endParaRPr lang="hr-HR" sz="2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68" y="1480279"/>
            <a:ext cx="2756201" cy="489991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20" y="799455"/>
            <a:ext cx="3140433" cy="55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2543" y="688994"/>
            <a:ext cx="9875520" cy="1356360"/>
          </a:xfrm>
        </p:spPr>
        <p:txBody>
          <a:bodyPr/>
          <a:lstStyle/>
          <a:p>
            <a:r>
              <a:rPr lang="hr-HR" dirty="0" smtClean="0"/>
              <a:t>Programiranje </a:t>
            </a:r>
            <a:r>
              <a:rPr lang="hr-HR" dirty="0" err="1" smtClean="0"/>
              <a:t>micro:bit-a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30876" y="2073498"/>
            <a:ext cx="10808594" cy="42113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400" dirty="0" smtClean="0"/>
              <a:t>Učenici 6. razreda </a:t>
            </a:r>
            <a:r>
              <a:rPr lang="hr-HR" sz="2400" dirty="0" smtClean="0"/>
              <a:t>pod vodstvom nastavnice Jasenke Meštrović predstavili su </a:t>
            </a:r>
            <a:r>
              <a:rPr lang="hr-HR" sz="2400" dirty="0" err="1" smtClean="0"/>
              <a:t>micro:bit</a:t>
            </a:r>
            <a:r>
              <a:rPr lang="hr-HR" sz="2400" dirty="0" smtClean="0"/>
              <a:t> i set za zalijevanje biljaka učenicima razredne nastave.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Set sadrži: pumpicu za vodu s pripadajućom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hr-HR" sz="2400" dirty="0" smtClean="0"/>
              <a:t>cijevi, dva </a:t>
            </a:r>
            <a:r>
              <a:rPr lang="hr-HR" sz="2400" dirty="0"/>
              <a:t>metalna čavla u funkciji senzora za </a:t>
            </a:r>
            <a:endParaRPr lang="hr-HR" sz="2400" dirty="0" smtClean="0"/>
          </a:p>
          <a:p>
            <a:pPr marL="45720" indent="0">
              <a:lnSpc>
                <a:spcPct val="150000"/>
              </a:lnSpc>
              <a:buNone/>
            </a:pPr>
            <a:r>
              <a:rPr lang="hr-HR" sz="2400" dirty="0" smtClean="0"/>
              <a:t>vlagu, dvije </a:t>
            </a:r>
            <a:r>
              <a:rPr lang="hr-HR" sz="2400" dirty="0"/>
              <a:t>plastike koje održavaju razmak </a:t>
            </a:r>
            <a:endParaRPr lang="hr-HR" sz="2400" dirty="0" smtClean="0"/>
          </a:p>
          <a:p>
            <a:pPr marL="45720" indent="0">
              <a:lnSpc>
                <a:spcPct val="150000"/>
              </a:lnSpc>
              <a:buNone/>
            </a:pPr>
            <a:r>
              <a:rPr lang="hr-HR" sz="2400" dirty="0" smtClean="0"/>
              <a:t>čavala, nekoliko </a:t>
            </a:r>
            <a:r>
              <a:rPr lang="hr-HR" sz="2400" dirty="0"/>
              <a:t>vodiča u </a:t>
            </a:r>
            <a:r>
              <a:rPr lang="hr-HR" sz="2400" dirty="0" smtClean="0"/>
              <a:t>bojama i metalne štipaljke i </a:t>
            </a:r>
            <a:r>
              <a:rPr lang="hr-HR" sz="2400" dirty="0" err="1" smtClean="0"/>
              <a:t>micro:bit</a:t>
            </a:r>
            <a:r>
              <a:rPr lang="hr-HR" sz="2400" dirty="0" smtClean="0"/>
              <a:t>.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350" y="3246920"/>
            <a:ext cx="4302694" cy="24217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22115" t="1058" r="27580" b="-1058"/>
          <a:stretch/>
        </p:blipFill>
        <p:spPr>
          <a:xfrm>
            <a:off x="10285415" y="319513"/>
            <a:ext cx="1583048" cy="18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Programiranje </a:t>
            </a:r>
            <a:r>
              <a:rPr lang="hr-HR" dirty="0" err="1"/>
              <a:t>m</a:t>
            </a:r>
            <a:r>
              <a:rPr lang="hr-HR" dirty="0" err="1" smtClean="0"/>
              <a:t>icro:bit-a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52847" y="2215165"/>
            <a:ext cx="3043144" cy="381663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K</a:t>
            </a:r>
            <a:r>
              <a:rPr lang="hr-HR" sz="2800" dirty="0" smtClean="0"/>
              <a:t>oristeći upute za programiranje </a:t>
            </a:r>
            <a:r>
              <a:rPr lang="hr-HR" sz="2800" dirty="0" err="1" smtClean="0"/>
              <a:t>micro:bit-a</a:t>
            </a:r>
            <a:r>
              <a:rPr lang="hr-HR" sz="2800" dirty="0" smtClean="0"/>
              <a:t>, spojili smo set za </a:t>
            </a:r>
            <a:r>
              <a:rPr lang="hr-HR" sz="2800" dirty="0" smtClean="0"/>
              <a:t>zalijevanje na odabranu biljku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557" y="1965960"/>
            <a:ext cx="3641661" cy="40658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31" y="839246"/>
            <a:ext cx="3131995" cy="55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</a:t>
            </a:r>
            <a:r>
              <a:rPr lang="hr-HR" dirty="0" smtClean="0"/>
              <a:t>iljka koju smo proučavali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3000" y="1841680"/>
            <a:ext cx="4214611" cy="450760"/>
          </a:xfrm>
        </p:spPr>
        <p:txBody>
          <a:bodyPr/>
          <a:lstStyle/>
          <a:p>
            <a:r>
              <a:rPr lang="hr-HR" dirty="0" smtClean="0"/>
              <a:t>Proučavali smo biljku </a:t>
            </a:r>
            <a:r>
              <a:rPr lang="hr-HR" i="1" dirty="0" err="1" smtClean="0"/>
              <a:t>Spatifilum</a:t>
            </a:r>
            <a:endParaRPr lang="hr-HR" i="1" dirty="0" smtClean="0"/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5"/>
          <a:stretch/>
        </p:blipFill>
        <p:spPr>
          <a:xfrm>
            <a:off x="2125014" y="2292440"/>
            <a:ext cx="2512654" cy="4009740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5259074" y="1738435"/>
            <a:ext cx="2717442" cy="16828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 b="1" dirty="0"/>
              <a:t>Jedarce, </a:t>
            </a:r>
            <a:r>
              <a:rPr lang="hr-HR" sz="1600" b="1" dirty="0" err="1"/>
              <a:t>spatifilum</a:t>
            </a:r>
            <a:r>
              <a:rPr lang="hr-HR" sz="1600" b="1" dirty="0"/>
              <a:t> ili </a:t>
            </a:r>
            <a:r>
              <a:rPr lang="hr-HR" sz="1600" b="1" dirty="0" err="1"/>
              <a:t>spatifil</a:t>
            </a:r>
            <a:r>
              <a:rPr lang="hr-HR" sz="1600" b="1" dirty="0"/>
              <a:t>, kako ga kod nas zovu, otporna je višegodišnja biljka.</a:t>
            </a:r>
          </a:p>
        </p:txBody>
      </p:sp>
      <p:sp>
        <p:nvSpPr>
          <p:cNvPr id="9" name="Elipsa 8"/>
          <p:cNvSpPr/>
          <p:nvPr/>
        </p:nvSpPr>
        <p:spPr>
          <a:xfrm>
            <a:off x="8301078" y="2339662"/>
            <a:ext cx="2717442" cy="174948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 b="1" dirty="0"/>
              <a:t>Krase ga dugi kopljasti listovi čija se dužina kreće između 30 i 50 cm. </a:t>
            </a:r>
          </a:p>
        </p:txBody>
      </p:sp>
      <p:sp>
        <p:nvSpPr>
          <p:cNvPr id="10" name="Elipsa 9"/>
          <p:cNvSpPr/>
          <p:nvPr/>
        </p:nvSpPr>
        <p:spPr>
          <a:xfrm>
            <a:off x="5797425" y="3790686"/>
            <a:ext cx="2717442" cy="16828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600" b="1" dirty="0" smtClean="0"/>
          </a:p>
          <a:p>
            <a:pPr algn="ctr"/>
            <a:r>
              <a:rPr lang="hr-HR" sz="1600" b="1" dirty="0" smtClean="0"/>
              <a:t>Listovi </a:t>
            </a:r>
            <a:r>
              <a:rPr lang="hr-HR" sz="1600" b="1" dirty="0"/>
              <a:t>su glatki, zeleni, savijeni prema dolje i dolaze na dugim zelenim peteljkama.</a:t>
            </a:r>
          </a:p>
          <a:p>
            <a:pPr algn="ctr"/>
            <a:endParaRPr lang="hr-HR" sz="1600" b="1" dirty="0"/>
          </a:p>
        </p:txBody>
      </p:sp>
      <p:sp>
        <p:nvSpPr>
          <p:cNvPr id="11" name="Elipsa 10"/>
          <p:cNvSpPr/>
          <p:nvPr/>
        </p:nvSpPr>
        <p:spPr>
          <a:xfrm>
            <a:off x="8759565" y="4576415"/>
            <a:ext cx="2717442" cy="16828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 b="1" dirty="0" smtClean="0"/>
              <a:t>Tijekom </a:t>
            </a:r>
            <a:r>
              <a:rPr lang="hr-HR" sz="1600" b="1" dirty="0"/>
              <a:t>godine na biljci se pojavljuje </a:t>
            </a:r>
            <a:r>
              <a:rPr lang="hr-HR" sz="1600" b="1" dirty="0" err="1"/>
              <a:t>cvatni</a:t>
            </a:r>
            <a:r>
              <a:rPr lang="hr-HR" sz="1600" b="1" dirty="0"/>
              <a:t> klip obavijen bijelim </a:t>
            </a:r>
            <a:r>
              <a:rPr lang="hr-HR" sz="1600" b="1" dirty="0" smtClean="0"/>
              <a:t>tuljcima.</a:t>
            </a:r>
            <a:r>
              <a:rPr lang="hr-HR" sz="1600" b="1" dirty="0"/>
              <a:t> 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3"/>
          <a:srcRect l="22115" t="1058" r="27580" b="-1058"/>
          <a:stretch/>
        </p:blipFill>
        <p:spPr>
          <a:xfrm>
            <a:off x="10285415" y="319513"/>
            <a:ext cx="1583048" cy="18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Zalijevanje biljke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3001" y="1815921"/>
            <a:ext cx="6970690" cy="42800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400" i="1" dirty="0" err="1"/>
              <a:t>Spatifilum</a:t>
            </a:r>
            <a:r>
              <a:rPr lang="hr-HR" sz="2400" dirty="0"/>
              <a:t> je vrlo podatna biljka koja uspijeva u laganoj </a:t>
            </a:r>
            <a:r>
              <a:rPr lang="hr-HR" sz="2400" dirty="0" smtClean="0"/>
              <a:t>sjeni pa smo joj osigurali prostor </a:t>
            </a:r>
            <a:r>
              <a:rPr lang="hr-HR" sz="2400" dirty="0"/>
              <a:t>s </a:t>
            </a:r>
            <a:r>
              <a:rPr lang="hr-HR" sz="2400" dirty="0" smtClean="0"/>
              <a:t>dovoljno svjetlosti </a:t>
            </a:r>
            <a:r>
              <a:rPr lang="hr-HR" sz="2400" dirty="0"/>
              <a:t>bez izravnih sunčevih </a:t>
            </a:r>
            <a:r>
              <a:rPr lang="hr-HR" sz="2400" dirty="0" smtClean="0"/>
              <a:t>zraka.</a:t>
            </a:r>
          </a:p>
          <a:p>
            <a:pPr>
              <a:lnSpc>
                <a:spcPct val="150000"/>
              </a:lnSpc>
            </a:pPr>
            <a:r>
              <a:rPr lang="hr-HR" sz="2400" dirty="0" smtClean="0"/>
              <a:t>Biljku smo prvo zalijevali ručno ponedjeljkom i petkom, a zatim smo programirali </a:t>
            </a:r>
            <a:r>
              <a:rPr lang="hr-HR" sz="2400" dirty="0" err="1" smtClean="0"/>
              <a:t>micro:bit</a:t>
            </a:r>
            <a:r>
              <a:rPr lang="hr-HR" sz="2400" dirty="0" smtClean="0"/>
              <a:t> da ju on zalijeva po potrebi.</a:t>
            </a:r>
          </a:p>
          <a:p>
            <a:pPr>
              <a:lnSpc>
                <a:spcPct val="150000"/>
              </a:lnSpc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46" y="761285"/>
            <a:ext cx="3000777" cy="53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eljno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TM03457444[[fn=Temeljno]]</Template>
  <TotalTime>142</TotalTime>
  <Words>468</Words>
  <Application>Microsoft Office PowerPoint</Application>
  <PresentationFormat>Široki zaslon</PresentationFormat>
  <Paragraphs>62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3" baseType="lpstr">
      <vt:lpstr>Corbel</vt:lpstr>
      <vt:lpstr>Temeljno</vt:lpstr>
      <vt:lpstr>Projekt želim stablo</vt:lpstr>
      <vt:lpstr>Cilj projekta:</vt:lpstr>
      <vt:lpstr>Etape projekta:</vt:lpstr>
      <vt:lpstr>Izrada posuda za cvijeće</vt:lpstr>
      <vt:lpstr>Sadnja biljaka</vt:lpstr>
      <vt:lpstr>Programiranje micro:bit-a</vt:lpstr>
      <vt:lpstr>Programiranje micro:bit-a</vt:lpstr>
      <vt:lpstr>Biljka koju smo proučavali</vt:lpstr>
      <vt:lpstr>Zalijevanje biljke</vt:lpstr>
      <vt:lpstr>Praćenje biljke</vt:lpstr>
      <vt:lpstr>Zaključak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želim stablo</dc:title>
  <dc:creator>Jasenka Meštrović</dc:creator>
  <cp:lastModifiedBy>Jasenka Meštrović</cp:lastModifiedBy>
  <cp:revision>17</cp:revision>
  <dcterms:created xsi:type="dcterms:W3CDTF">2018-04-29T13:03:45Z</dcterms:created>
  <dcterms:modified xsi:type="dcterms:W3CDTF">2018-05-01T12:42:55Z</dcterms:modified>
</cp:coreProperties>
</file>