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8" r:id="rId3"/>
    <p:sldId id="266" r:id="rId4"/>
    <p:sldId id="259" r:id="rId5"/>
    <p:sldId id="267" r:id="rId6"/>
    <p:sldId id="260" r:id="rId7"/>
    <p:sldId id="271" r:id="rId8"/>
    <p:sldId id="272" r:id="rId9"/>
    <p:sldId id="273" r:id="rId10"/>
    <p:sldId id="261" r:id="rId11"/>
    <p:sldId id="262" r:id="rId12"/>
    <p:sldId id="270" r:id="rId13"/>
    <p:sldId id="274" r:id="rId14"/>
    <p:sldId id="268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2CC0A-33D1-4A82-94E9-2B391C8B37E0}" type="datetimeFigureOut">
              <a:rPr lang="hr-HR" smtClean="0"/>
              <a:t>25.4.2018.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F9812-791D-48C6-A78C-473EABDF43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176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F9812-791D-48C6-A78C-473EABDF43D3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921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F9812-791D-48C6-A78C-473EABDF43D3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921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F9812-791D-48C6-A78C-473EABDF43D3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497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157F99-36A0-4FB8-96E9-0E18CF10F3B4}" type="datetimeFigureOut">
              <a:rPr lang="hr-HR" smtClean="0"/>
              <a:t>25.4.2018.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6656B2-0CF6-46CF-B539-EC0CEAEFF3FD}" type="slidenum">
              <a:rPr lang="hr-HR" smtClean="0"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 smtClean="0"/>
              <a:t>Projekt „Želim stablo”</a:t>
            </a: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r>
              <a:rPr lang="hr-HR" dirty="0" smtClean="0"/>
              <a:t>- Osnovna škola Davorina Trstenjaka –</a:t>
            </a:r>
          </a:p>
        </p:txBody>
      </p:sp>
    </p:spTree>
    <p:extLst>
      <p:ext uri="{BB962C8B-B14F-4D97-AF65-F5344CB8AC3E}">
        <p14:creationId xmlns:p14="http://schemas.microsoft.com/office/powerpoint/2010/main" val="40857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Projekt „</a:t>
            </a:r>
            <a:r>
              <a:rPr lang="hr-HR" dirty="0"/>
              <a:t>Ž</a:t>
            </a:r>
            <a:r>
              <a:rPr lang="hr-HR" dirty="0" smtClean="0"/>
              <a:t>elim stablo” omogućio nam je da kvalitetno riješimo navodnjavanje biljaka i provjerimo naše rješenje na zalijevanju lončanica </a:t>
            </a:r>
          </a:p>
          <a:p>
            <a:r>
              <a:rPr lang="hr-HR" dirty="0" smtClean="0"/>
              <a:t>Projekt nam je omogućio da ga nastavimo razvijati i usavršavati kako bi što prije ušao u primjenu</a:t>
            </a:r>
          </a:p>
          <a:p>
            <a:r>
              <a:rPr lang="hr-HR" dirty="0" smtClean="0"/>
              <a:t>Također smo sakupili nova znanja o programiranju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1718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3877815"/>
          </a:xfrm>
        </p:spPr>
        <p:txBody>
          <a:bodyPr/>
          <a:lstStyle/>
          <a:p>
            <a:pPr algn="just"/>
            <a:r>
              <a:rPr lang="hr-HR" dirty="0" smtClean="0"/>
              <a:t>Želimo što prije usavršiti sustav kako bi ga mogli iskoristiti za zalijevanje našeg školskog vrta</a:t>
            </a:r>
          </a:p>
          <a:p>
            <a:pPr algn="just"/>
            <a:r>
              <a:rPr lang="hr-HR" dirty="0" smtClean="0"/>
              <a:t>Budući plan za razvoj:</a:t>
            </a:r>
          </a:p>
          <a:p>
            <a:pPr lvl="1" algn="just"/>
            <a:r>
              <a:rPr lang="hr-HR" dirty="0"/>
              <a:t>I</a:t>
            </a:r>
            <a:r>
              <a:rPr lang="hr-HR" dirty="0" smtClean="0"/>
              <a:t>zradili bi razvod vode po vrtu te bi ga priključili na slavinu preko elektromagnetnog ventila</a:t>
            </a:r>
          </a:p>
          <a:p>
            <a:pPr lvl="1" algn="just"/>
            <a:r>
              <a:rPr lang="hr-HR" dirty="0" smtClean="0"/>
              <a:t>Preko releja </a:t>
            </a:r>
            <a:r>
              <a:rPr lang="hr-HR" dirty="0" err="1" smtClean="0"/>
              <a:t>micro</a:t>
            </a:r>
            <a:r>
              <a:rPr lang="hr-HR" dirty="0" smtClean="0"/>
              <a:t>:bitom bi upravljali ventilom</a:t>
            </a:r>
          </a:p>
          <a:p>
            <a:pPr lvl="1" algn="just"/>
            <a:r>
              <a:rPr lang="hr-HR" dirty="0" smtClean="0"/>
              <a:t>Skica idejnog rješenja je prikazana na sljedećem slajdu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</a:t>
            </a:r>
            <a:br>
              <a:rPr lang="hr-HR" dirty="0" smtClean="0"/>
            </a:br>
            <a:r>
              <a:rPr lang="hr-HR" sz="2000" dirty="0" smtClean="0"/>
              <a:t>(kratkoročni)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0189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Admin\Downloads\20180326_171239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r="16249"/>
          <a:stretch/>
        </p:blipFill>
        <p:spPr bwMode="auto">
          <a:xfrm rot="5400000">
            <a:off x="3159731" y="903073"/>
            <a:ext cx="5583083" cy="50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752560" y="2348880"/>
            <a:ext cx="2542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chemeClr val="tx2"/>
                </a:solidFill>
              </a:rPr>
              <a:t>Skica idejnog rješenja</a:t>
            </a:r>
          </a:p>
        </p:txBody>
      </p:sp>
    </p:spTree>
    <p:extLst>
      <p:ext uri="{BB962C8B-B14F-4D97-AF65-F5344CB8AC3E}">
        <p14:creationId xmlns:p14="http://schemas.microsoft.com/office/powerpoint/2010/main" val="3106781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</a:t>
            </a:r>
            <a:br>
              <a:rPr lang="hr-HR" dirty="0" smtClean="0"/>
            </a:br>
            <a:r>
              <a:rPr lang="hr-HR" sz="2000" dirty="0" smtClean="0"/>
              <a:t>(kratkoročni)</a:t>
            </a:r>
            <a:endParaRPr lang="hr-HR" dirty="0"/>
          </a:p>
        </p:txBody>
      </p:sp>
      <p:pic>
        <p:nvPicPr>
          <p:cNvPr id="1026" name="Picture 2" descr="H:\Microbit\DSC_0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320480" cy="28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Microbit\DSC_0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1"/>
            <a:ext cx="4303241" cy="286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771800" y="5877272"/>
            <a:ext cx="364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Naš školski vrt</a:t>
            </a:r>
            <a:endParaRPr lang="hr-H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9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sz="2300" dirty="0"/>
              <a:t>Znanje koje smo stekli tokom ovog projekta želimo primijeniti u daljnjoj edukaciji </a:t>
            </a:r>
            <a:r>
              <a:rPr lang="hr-HR" sz="2300" dirty="0" smtClean="0"/>
              <a:t>zainteresiranih učenika</a:t>
            </a:r>
            <a:endParaRPr lang="hr-HR" sz="2300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</a:t>
            </a:r>
            <a:br>
              <a:rPr lang="hr-HR" dirty="0"/>
            </a:br>
            <a:r>
              <a:rPr lang="hr-HR" sz="2000" dirty="0"/>
              <a:t>(kratkoročni)</a:t>
            </a:r>
          </a:p>
        </p:txBody>
      </p:sp>
      <p:pic>
        <p:nvPicPr>
          <p:cNvPr id="4" name="Picture 2" descr="C:\Users\ucenik\Desktop\Slike projekt zalijevanje\Prvi dio\20171115_130504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832648" cy="32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23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Proširenje sistema na daljinsko upravljanje preko internetske veze</a:t>
            </a:r>
          </a:p>
          <a:p>
            <a:pPr algn="just"/>
            <a:r>
              <a:rPr lang="hr-HR" dirty="0" smtClean="0"/>
              <a:t>Razmotriti mogućnosti video nadzora </a:t>
            </a:r>
            <a:r>
              <a:rPr lang="hr-HR" dirty="0"/>
              <a:t>t</a:t>
            </a:r>
            <a:r>
              <a:rPr lang="hr-HR" dirty="0" smtClean="0"/>
              <a:t>e tako pratiti rezultate zalijevanja </a:t>
            </a:r>
            <a:r>
              <a:rPr lang="hr-HR" dirty="0" err="1" smtClean="0"/>
              <a:t>micro</a:t>
            </a:r>
            <a:r>
              <a:rPr lang="hr-HR" dirty="0" smtClean="0"/>
              <a:t>:bita  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</a:t>
            </a:r>
            <a:br>
              <a:rPr lang="hr-HR" dirty="0" smtClean="0"/>
            </a:br>
            <a:r>
              <a:rPr lang="hr-HR" sz="2000" dirty="0" smtClean="0"/>
              <a:t>(dugoročni)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9315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Sudionici u projektu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r-HR" dirty="0" smtClean="0"/>
              <a:t>Učenici: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Borna </a:t>
            </a:r>
            <a:r>
              <a:rPr lang="hr-HR" dirty="0" err="1" smtClean="0"/>
              <a:t>Lešić</a:t>
            </a:r>
            <a:endParaRPr lang="hr-HR" dirty="0" smtClean="0"/>
          </a:p>
          <a:p>
            <a:r>
              <a:rPr lang="hr-HR" dirty="0" smtClean="0"/>
              <a:t>Teo Ivančević</a:t>
            </a:r>
          </a:p>
          <a:p>
            <a:r>
              <a:rPr lang="hr-HR" dirty="0" smtClean="0"/>
              <a:t>Filip </a:t>
            </a:r>
            <a:r>
              <a:rPr lang="hr-HR" dirty="0" err="1" smtClean="0"/>
              <a:t>Landek</a:t>
            </a:r>
            <a:endParaRPr lang="hr-HR" dirty="0" smtClean="0"/>
          </a:p>
          <a:p>
            <a:r>
              <a:rPr lang="hr-HR" dirty="0" smtClean="0"/>
              <a:t>Marko </a:t>
            </a:r>
            <a:r>
              <a:rPr lang="hr-HR" dirty="0" err="1" smtClean="0"/>
              <a:t>Korboni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hr-HR" smtClean="0"/>
              <a:t>Profesori: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Željko </a:t>
            </a:r>
            <a:r>
              <a:rPr lang="hr-HR" dirty="0" err="1" smtClean="0"/>
              <a:t>Alar</a:t>
            </a:r>
            <a:endParaRPr lang="hr-HR" dirty="0" smtClean="0"/>
          </a:p>
          <a:p>
            <a:r>
              <a:rPr lang="hr-HR" dirty="0" smtClean="0"/>
              <a:t>Lana Remenar</a:t>
            </a:r>
          </a:p>
          <a:p>
            <a:r>
              <a:rPr lang="hr-HR" dirty="0" smtClean="0"/>
              <a:t>Mirta </a:t>
            </a:r>
            <a:r>
              <a:rPr lang="hr-HR" dirty="0" err="1" smtClean="0"/>
              <a:t>Vugrin</a:t>
            </a:r>
            <a:endParaRPr lang="hr-HR" dirty="0" smtClean="0"/>
          </a:p>
          <a:p>
            <a:r>
              <a:rPr lang="hr-HR" dirty="0" smtClean="0"/>
              <a:t>Matilda Šimunović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3136"/>
            <a:ext cx="3846572" cy="21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30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109956"/>
          </a:xfrm>
        </p:spPr>
        <p:txBody>
          <a:bodyPr>
            <a:noAutofit/>
          </a:bodyPr>
          <a:lstStyle/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1497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Željeli smo steći nova znanja i iskustva koja bi u budućnosti mogli prenijeti učenicima i profesorima.</a:t>
            </a:r>
          </a:p>
          <a:p>
            <a:r>
              <a:rPr lang="hr-HR" sz="2800" dirty="0"/>
              <a:t>Poticanje međupredmetne suradnje</a:t>
            </a:r>
            <a:r>
              <a:rPr lang="hr-HR" sz="2800" dirty="0" smtClean="0"/>
              <a:t>.</a:t>
            </a:r>
          </a:p>
          <a:p>
            <a:r>
              <a:rPr lang="hr-HR" sz="2800" dirty="0" smtClean="0"/>
              <a:t>Istraživanje mogućnosti primjene stečenih znanja i iskustva za navodnjavanje našeg nagrađivanog školskog vrta.</a:t>
            </a:r>
          </a:p>
          <a:p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Razlozi ulaska u projekt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2665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Početna faza projekta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124729" y="5949280"/>
            <a:ext cx="724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Biranje tima</a:t>
            </a:r>
            <a:endParaRPr lang="hr-HR" sz="2800" dirty="0"/>
          </a:p>
        </p:txBody>
      </p:sp>
      <p:pic>
        <p:nvPicPr>
          <p:cNvPr id="11" name="Picture 2" descr="C:\Users\Admin\Desktop\TK\Microbit\Slike projekt zalijevanje\3 dio\20180122_131801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55358"/>
            <a:ext cx="6472719" cy="36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27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Početna faza projekta</a:t>
            </a:r>
            <a:endParaRPr lang="hr-HR" dirty="0"/>
          </a:p>
        </p:txBody>
      </p:sp>
      <p:pic>
        <p:nvPicPr>
          <p:cNvPr id="1026" name="Picture 2" descr="C:\Users\Admin\Desktop\TK\Microbit\Slike projekt zalijevanje\1 dio\20171113_125338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r="6869"/>
          <a:stretch/>
        </p:blipFill>
        <p:spPr bwMode="auto">
          <a:xfrm>
            <a:off x="511304" y="2852936"/>
            <a:ext cx="3916680" cy="23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K\Microbit\Slike projekt zalijevanje\1 dio\20171113_125325_HD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r="12116"/>
          <a:stretch/>
        </p:blipFill>
        <p:spPr bwMode="auto">
          <a:xfrm>
            <a:off x="4932040" y="2852936"/>
            <a:ext cx="3688079" cy="23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043608" y="5642084"/>
            <a:ext cx="724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Upoznavanje s projektom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846324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Početna faza projekta</a:t>
            </a:r>
          </a:p>
        </p:txBody>
      </p:sp>
      <p:pic>
        <p:nvPicPr>
          <p:cNvPr id="3075" name="Picture 3" descr="C:\Users\Admin\Desktop\TK\Microbit\Slike projekt zalijevanje\1 dio\20171113_131627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36" y="2204864"/>
            <a:ext cx="22682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13088" y="5517232"/>
            <a:ext cx="535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Upoznavanje s materijalima</a:t>
            </a:r>
            <a:endParaRPr lang="hr-HR" sz="2400" dirty="0"/>
          </a:p>
        </p:txBody>
      </p:sp>
      <p:pic>
        <p:nvPicPr>
          <p:cNvPr id="3076" name="Picture 4" descr="C:\Users\Admin\Desktop\TK\Microbit\Slike projekt zalijevanje\1 dio\20171113_131650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37659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5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Samostalno smo rješavali projektne zadatke (spajanje sustava, programiranje…)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projekta</a:t>
            </a:r>
            <a:endParaRPr lang="hr-HR" dirty="0"/>
          </a:p>
        </p:txBody>
      </p:sp>
      <p:pic>
        <p:nvPicPr>
          <p:cNvPr id="7" name="Picture 2" descr="C:\Users\Admin\Desktop\TK\Microbit\Slike projekt zalijevanje\1 dio\20171113_132053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1488" r="20376"/>
          <a:stretch/>
        </p:blipFill>
        <p:spPr bwMode="auto">
          <a:xfrm>
            <a:off x="251520" y="3545139"/>
            <a:ext cx="3708400" cy="30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TK\Microbit\Slike projekt zalijevanje\2 dio\20171211_125350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10507"/>
            <a:ext cx="4264556" cy="23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60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Sakupljanje i analiza podataka za potrebna tehnička rješenja (literatura, Internet… )</a:t>
            </a:r>
          </a:p>
          <a:p>
            <a:r>
              <a:rPr lang="hr-HR" dirty="0" smtClean="0"/>
              <a:t>Funkcionalna provjera svakog predloženog rješenja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projekta</a:t>
            </a:r>
            <a:endParaRPr lang="hr-HR" dirty="0"/>
          </a:p>
        </p:txBody>
      </p:sp>
      <p:pic>
        <p:nvPicPr>
          <p:cNvPr id="5" name="Picture 2" descr="C:\Users\Admin\Desktop\TK\Microbit\Slike projekt zalijevanje\3 dio\20180122_133133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9" y="3766492"/>
            <a:ext cx="4264555" cy="23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K\Microbit\Slike projekt zalijevanje\4 dio\20180205_131230_HD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"/>
          <a:stretch/>
        </p:blipFill>
        <p:spPr bwMode="auto">
          <a:xfrm>
            <a:off x="5724128" y="3621066"/>
            <a:ext cx="1852262" cy="26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61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Određivanje parametara programa (da bi zemlja bila dovoljno vlažna)</a:t>
            </a:r>
          </a:p>
          <a:p>
            <a:r>
              <a:rPr lang="hr-HR" dirty="0" smtClean="0"/>
              <a:t>Određivanje idealnog mjesta za senzor</a:t>
            </a:r>
          </a:p>
          <a:p>
            <a:r>
              <a:rPr lang="hr-HR" dirty="0" smtClean="0"/>
              <a:t>Osmišljavanje što boljeg načina za distribuciju vode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projekta</a:t>
            </a:r>
            <a:endParaRPr lang="hr-HR" dirty="0"/>
          </a:p>
        </p:txBody>
      </p:sp>
      <p:pic>
        <p:nvPicPr>
          <p:cNvPr id="4098" name="Picture 2" descr="C:\Users\Admin\Desktop\TK\Microbit\Slike projekt zalijevanje\4 dio\20180205_135031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6" b="12966"/>
          <a:stretch/>
        </p:blipFill>
        <p:spPr bwMode="auto">
          <a:xfrm>
            <a:off x="1672144" y="4005064"/>
            <a:ext cx="2352012" cy="27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TK\Microbit\Slike projekt zalijevanje\5 dio\20180319_140851_HD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5" b="18374"/>
          <a:stretch/>
        </p:blipFill>
        <p:spPr bwMode="auto">
          <a:xfrm>
            <a:off x="5076056" y="4005064"/>
            <a:ext cx="2254287" cy="27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22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Odabir najboljeg rješenja, finalizacija tehničkog dijela sustava i primjena na grahu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projekta</a:t>
            </a:r>
            <a:endParaRPr lang="hr-HR" dirty="0"/>
          </a:p>
        </p:txBody>
      </p:sp>
      <p:pic>
        <p:nvPicPr>
          <p:cNvPr id="2051" name="Picture 3" descr="C:\Users\Admin\Desktop\TK\Microbit\Slike projekt zalijevanje\2 dio\20171211_125727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2" r="19502"/>
          <a:stretch/>
        </p:blipFill>
        <p:spPr bwMode="auto">
          <a:xfrm>
            <a:off x="5556076" y="3501008"/>
            <a:ext cx="2400300" cy="28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20180326_170311_HD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r="8838"/>
          <a:stretch/>
        </p:blipFill>
        <p:spPr bwMode="auto">
          <a:xfrm>
            <a:off x="763558" y="3501008"/>
            <a:ext cx="4096474" cy="28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0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i uvez">
  <a:themeElements>
    <a:clrScheme name="Tvrdi uvez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i uvez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i uvez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257</TotalTime>
  <Words>303</Words>
  <Application>Microsoft Office PowerPoint</Application>
  <PresentationFormat>Prikaz na zaslonu (4:3)</PresentationFormat>
  <Paragraphs>57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Tvrdi uvez</vt:lpstr>
      <vt:lpstr>Projekt „Želim stablo”</vt:lpstr>
      <vt:lpstr>Razlozi ulaska u projekt</vt:lpstr>
      <vt:lpstr>Početna faza projekta</vt:lpstr>
      <vt:lpstr>Početna faza projekta</vt:lpstr>
      <vt:lpstr>Početna faza projekta</vt:lpstr>
      <vt:lpstr>Tijek projekta</vt:lpstr>
      <vt:lpstr>Tijek projekta</vt:lpstr>
      <vt:lpstr>Tijek projekta</vt:lpstr>
      <vt:lpstr>Tijek projekta</vt:lpstr>
      <vt:lpstr>Zaključak </vt:lpstr>
      <vt:lpstr>Ciljevi (kratkoročni)</vt:lpstr>
      <vt:lpstr>PowerPointova prezentacija</vt:lpstr>
      <vt:lpstr>Ciljevi (kratkoročni)</vt:lpstr>
      <vt:lpstr>Ciljevi (kratkoročni)</vt:lpstr>
      <vt:lpstr>Ciljevi (dugoročni)</vt:lpstr>
      <vt:lpstr>Sudionici u projektu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„Želim stablo”</dc:title>
  <dc:creator>Admin</dc:creator>
  <cp:lastModifiedBy>ucenik</cp:lastModifiedBy>
  <cp:revision>32</cp:revision>
  <dcterms:created xsi:type="dcterms:W3CDTF">2018-04-09T14:40:52Z</dcterms:created>
  <dcterms:modified xsi:type="dcterms:W3CDTF">2018-04-25T07:13:27Z</dcterms:modified>
</cp:coreProperties>
</file>