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5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40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58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56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57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89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827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42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66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62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723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41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11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5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7202-DDA2-44F1-A764-4A5854F86158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6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E10AF-9527-423A-AD5F-A20EB401F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319350"/>
            <a:ext cx="8908869" cy="1998616"/>
          </a:xfrm>
        </p:spPr>
        <p:txBody>
          <a:bodyPr/>
          <a:lstStyle/>
          <a:p>
            <a:pPr algn="ctr"/>
            <a:r>
              <a:rPr lang="hr-HR" sz="3600" b="1" dirty="0"/>
              <a:t>Uporaba IKT-a u </a:t>
            </a:r>
            <a:r>
              <a:rPr lang="hr-HR" sz="3600" b="1" dirty="0" err="1"/>
              <a:t>nastavi-primjer:kako</a:t>
            </a:r>
            <a:r>
              <a:rPr lang="hr-HR" sz="3600" b="1" dirty="0"/>
              <a:t> upotrijebiti </a:t>
            </a:r>
            <a:r>
              <a:rPr lang="hr-HR" sz="3600" b="1" dirty="0" err="1" smtClean="0"/>
              <a:t>mikro:bit</a:t>
            </a:r>
            <a:r>
              <a:rPr lang="hr-HR" sz="3600" b="1" dirty="0" smtClean="0"/>
              <a:t> </a:t>
            </a:r>
            <a:r>
              <a:rPr lang="hr-HR" sz="3600" b="1" dirty="0"/>
              <a:t>i set za zalijevanje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CAA1AF-A68E-4AB3-8A92-A3C2CAF7B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85573" cy="2389156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OS EUGENA KUMIČIĆA, SLATINA</a:t>
            </a: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Rajka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Avirović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Gaća, učiteljica prirode</a:t>
            </a: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Darko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Vencl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, učitelj informatike</a:t>
            </a: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Željka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Novotni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, učiteljica razredne nastave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Učenici članovi školske zadruge, sekcija eko vrt</a:t>
            </a:r>
          </a:p>
        </p:txBody>
      </p:sp>
    </p:spTree>
    <p:extLst>
      <p:ext uri="{BB962C8B-B14F-4D97-AF65-F5344CB8AC3E}">
        <p14:creationId xmlns:p14="http://schemas.microsoft.com/office/powerpoint/2010/main" val="34522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305006"/>
            <a:ext cx="8584232" cy="43542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Slika 4. Stavljanje sadnica nevena u školski eko vrt ljekovitog bilja</a:t>
            </a:r>
            <a:endParaRPr lang="en-US" sz="1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89" y="1892109"/>
            <a:ext cx="4155923" cy="418021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5" y="1892109"/>
            <a:ext cx="4062947" cy="41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Cvijet nevena koristimo u školskoj zadruzi </a:t>
            </a:r>
            <a:r>
              <a:rPr lang="hr-HR" dirty="0" err="1" smtClean="0"/>
              <a:t>Zalatnuk</a:t>
            </a:r>
            <a:r>
              <a:rPr lang="hr-HR" dirty="0" smtClean="0"/>
              <a:t> za pripremu </a:t>
            </a:r>
            <a:r>
              <a:rPr lang="hr-HR" dirty="0" err="1" smtClean="0"/>
              <a:t>macerata</a:t>
            </a:r>
            <a:r>
              <a:rPr lang="hr-HR" dirty="0" smtClean="0"/>
              <a:t> od nevena masti od nevena i čaja</a:t>
            </a:r>
            <a:endParaRPr lang="en-US" dirty="0"/>
          </a:p>
        </p:txBody>
      </p:sp>
      <p:pic>
        <p:nvPicPr>
          <p:cNvPr id="1026" name="Picture 4" descr="C:\Users\Branimir\Moje slike\nevenova kr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34" y="3228568"/>
            <a:ext cx="3634057" cy="31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11" descr="C:\Users\Admin\Pictures\macera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5" y="3228567"/>
            <a:ext cx="2810779" cy="31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Slika 19" descr="suhi nev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3228568"/>
            <a:ext cx="2953379" cy="31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110343" y="6041362"/>
            <a:ext cx="27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Sl.5-macerat nevena</a:t>
            </a:r>
            <a:endParaRPr lang="en-US" dirty="0"/>
          </a:p>
        </p:txBody>
      </p:sp>
      <p:sp>
        <p:nvSpPr>
          <p:cNvPr id="6" name="TekstniOkvir 5"/>
          <p:cNvSpPr txBox="1"/>
          <p:nvPr/>
        </p:nvSpPr>
        <p:spPr>
          <a:xfrm>
            <a:off x="4402183" y="6041362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Sl.6-mast od nevena</a:t>
            </a:r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7798526" y="6041362"/>
            <a:ext cx="24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Sl.7- čaj od nevena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Po završetku projekta možemo zaključiti da set za automatsko zalijevanje biljaka ima samo prednosti u usporedbi s klasičnim ručnim zalijevanjem</a:t>
            </a:r>
          </a:p>
          <a:p>
            <a:r>
              <a:rPr lang="hr-HR" sz="2000" dirty="0" smtClean="0"/>
              <a:t>Takav način zalijevanja je puno bolji jer smo uzgojili više sadnica, a samim time dobit ćemo i više cvjetova nevena kojih ćemo koristiti u proizvodnji raznih prirodnih eko  proizvoda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610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1332E-29A0-4554-A4FB-F62D8E90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CILJ </a:t>
            </a:r>
            <a:r>
              <a:rPr lang="hr-HR" dirty="0"/>
              <a:t>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B22F6C-9F1E-47D2-810F-D1BFDD94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78602"/>
            <a:ext cx="8806300" cy="987560"/>
          </a:xfrm>
        </p:spPr>
        <p:txBody>
          <a:bodyPr>
            <a:normAutofit/>
          </a:bodyPr>
          <a:lstStyle/>
          <a:p>
            <a:r>
              <a:rPr lang="hr-HR" sz="2000" dirty="0"/>
              <a:t>Uzgojem sadnica ljekovitog bilja nevena uz pomoć seta za zalijevanje i bez njega uvidjeti prednosti i nedostatke automatizacije zalijevanja</a:t>
            </a:r>
          </a:p>
        </p:txBody>
      </p:sp>
    </p:spTree>
    <p:extLst>
      <p:ext uri="{BB962C8B-B14F-4D97-AF65-F5344CB8AC3E}">
        <p14:creationId xmlns:p14="http://schemas.microsoft.com/office/powerpoint/2010/main" val="28292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E64D0-3797-4041-8253-29F60E93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METODE I POSTUPCI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C15506-4804-4469-A10C-386E1770F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0508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Uzgojiti </a:t>
            </a:r>
            <a:r>
              <a:rPr lang="hr-HR" sz="2000" dirty="0"/>
              <a:t>sadnice ljekovitog bilja </a:t>
            </a:r>
            <a:r>
              <a:rPr lang="hr-HR" sz="2000" dirty="0" smtClean="0"/>
              <a:t>nevena </a:t>
            </a:r>
            <a:r>
              <a:rPr lang="hr-HR" sz="2000" dirty="0"/>
              <a:t>uz pomoć seta za zalijevanje i 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 </a:t>
            </a:r>
            <a:r>
              <a:rPr lang="hr-HR" sz="2000" dirty="0"/>
              <a:t>sadnice ljekovitog bilja </a:t>
            </a:r>
            <a:r>
              <a:rPr lang="hr-HR" sz="2000" dirty="0" smtClean="0"/>
              <a:t>nevena </a:t>
            </a:r>
            <a:r>
              <a:rPr lang="hr-HR" sz="2000" dirty="0"/>
              <a:t>bez seta za </a:t>
            </a:r>
            <a:r>
              <a:rPr lang="hr-HR" sz="2000" dirty="0" smtClean="0"/>
              <a:t>zalijevanje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Potrebno nam je: sjeme nevena, zemlja i posude za </a:t>
            </a:r>
            <a:r>
              <a:rPr lang="hr-HR" sz="2000" dirty="0" smtClean="0"/>
              <a:t>sadnice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Postupci: U posude staviti sjeme nevena i pratiti razvoj sjemena do sadnice na oba načina. Mjeriti količinu vlage, temperaturu i pH tla te temperaturu prostorije uz pomoć uređaja </a:t>
            </a:r>
            <a:r>
              <a:rPr lang="hr-HR" sz="2000" dirty="0" err="1"/>
              <a:t>LabDisc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352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62C1E-CB11-425B-8F80-A5E329F3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DOBIVENIH SADNICA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2E3EDD-C98B-48B3-825F-3E4F349C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Dobivene sadnice planiramo posaditi u naš školski spiralni eko vrt ljekovitog bilja</a:t>
            </a:r>
          </a:p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53614B4-9AD4-48C0-ACA0-454C1038A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37" y="3194883"/>
            <a:ext cx="5085177" cy="337312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0D4A067-98C7-435C-957E-C5B35E691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94883"/>
            <a:ext cx="5174430" cy="3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Provedba projekta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23851"/>
            <a:ext cx="8596668" cy="4617511"/>
          </a:xfrm>
        </p:spPr>
        <p:txBody>
          <a:bodyPr/>
          <a:lstStyle/>
          <a:p>
            <a:r>
              <a:rPr lang="hr-HR" dirty="0" smtClean="0"/>
              <a:t>U dvije posude posijali smo jednak broj sjemena  ljekovite biljke nevena</a:t>
            </a:r>
            <a:endParaRPr lang="hr-HR" dirty="0"/>
          </a:p>
          <a:p>
            <a:r>
              <a:rPr lang="hr-HR" dirty="0" smtClean="0"/>
              <a:t>Jednu posude zalijevali smo uz pomoć seta za zalijevanje, dok smo drugu zalijevali ručno</a:t>
            </a:r>
          </a:p>
          <a:p>
            <a:r>
              <a:rPr lang="hr-HR" dirty="0" smtClean="0"/>
              <a:t>Uvjeti uzgoja su bili su kontrolirani i ujednačeni kod uzgoja sadnica u obje posude</a:t>
            </a:r>
          </a:p>
          <a:p>
            <a:r>
              <a:rPr lang="hr-HR" dirty="0" smtClean="0"/>
              <a:t>Tablica 1. Uvjeti uzgoja sadnica</a:t>
            </a:r>
            <a:endParaRPr lang="en-US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30916"/>
              </p:ext>
            </p:extLst>
          </p:nvPr>
        </p:nvGraphicFramePr>
        <p:xfrm>
          <a:off x="1774614" y="3587140"/>
          <a:ext cx="7003626" cy="309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383">
                  <a:extLst>
                    <a:ext uri="{9D8B030D-6E8A-4147-A177-3AD203B41FA5}">
                      <a16:colId xmlns:a16="http://schemas.microsoft.com/office/drawing/2014/main" val="2378128658"/>
                    </a:ext>
                  </a:extLst>
                </a:gridCol>
                <a:gridCol w="1701881">
                  <a:extLst>
                    <a:ext uri="{9D8B030D-6E8A-4147-A177-3AD203B41FA5}">
                      <a16:colId xmlns:a16="http://schemas.microsoft.com/office/drawing/2014/main" val="2298882789"/>
                    </a:ext>
                  </a:extLst>
                </a:gridCol>
                <a:gridCol w="2089362">
                  <a:extLst>
                    <a:ext uri="{9D8B030D-6E8A-4147-A177-3AD203B41FA5}">
                      <a16:colId xmlns:a16="http://schemas.microsoft.com/office/drawing/2014/main" val="462732395"/>
                    </a:ext>
                  </a:extLst>
                </a:gridCol>
              </a:tblGrid>
              <a:tr h="309370">
                <a:tc>
                  <a:txBody>
                    <a:bodyPr/>
                    <a:lstStyle/>
                    <a:p>
                      <a:r>
                        <a:rPr lang="hr-HR" dirty="0" smtClean="0"/>
                        <a:t>Mjereni parametri tijekom uzgoja sadnica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Posuda</a:t>
                      </a:r>
                      <a:r>
                        <a:rPr lang="hr-HR" baseline="0" dirty="0" smtClean="0"/>
                        <a:t> 1</a:t>
                      </a:r>
                    </a:p>
                    <a:p>
                      <a:r>
                        <a:rPr lang="hr-HR" baseline="0" dirty="0" smtClean="0"/>
                        <a:t>-zalijevanje </a:t>
                      </a:r>
                      <a:r>
                        <a:rPr lang="hr-HR" baseline="0" dirty="0" err="1" smtClean="0"/>
                        <a:t>microbitom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Posuda 2 </a:t>
                      </a:r>
                    </a:p>
                    <a:p>
                      <a:r>
                        <a:rPr lang="hr-HR" dirty="0" smtClean="0"/>
                        <a:t>–ručno zalijevanje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7811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r>
                        <a:rPr lang="hr-HR" dirty="0" smtClean="0"/>
                        <a:t>Temperatura prostorije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22.3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21.7 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86472"/>
                  </a:ext>
                </a:extLst>
              </a:tr>
              <a:tr h="309370">
                <a:tc>
                  <a:txBody>
                    <a:bodyPr/>
                    <a:lstStyle/>
                    <a:p>
                      <a:r>
                        <a:rPr lang="hr-HR" dirty="0" smtClean="0"/>
                        <a:t>Vlaga u prostoriji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51.5 %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53.5 %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48363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r>
                        <a:rPr lang="hr-HR" dirty="0" smtClean="0"/>
                        <a:t>pH</a:t>
                      </a:r>
                      <a:r>
                        <a:rPr lang="hr-HR" baseline="0" dirty="0" smtClean="0"/>
                        <a:t> zemlje u posudi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01951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Temperatura zemlje u posudi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19.5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19.3 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95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5974" y="5978434"/>
            <a:ext cx="8596668" cy="39624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Slika 1. uređaj </a:t>
            </a:r>
            <a:r>
              <a:rPr lang="hr-HR" sz="1800" dirty="0" err="1" smtClean="0"/>
              <a:t>Labdisc</a:t>
            </a:r>
            <a:r>
              <a:rPr lang="hr-HR" sz="1800" dirty="0" smtClean="0"/>
              <a:t> uz pomoć kojega smo mjerili uvjete uzgoja sadnica</a:t>
            </a:r>
            <a:endParaRPr lang="en-US" sz="1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841432"/>
            <a:ext cx="7458891" cy="5003589"/>
          </a:xfrm>
        </p:spPr>
      </p:pic>
    </p:spTree>
    <p:extLst>
      <p:ext uri="{BB962C8B-B14F-4D97-AF65-F5344CB8AC3E}">
        <p14:creationId xmlns:p14="http://schemas.microsoft.com/office/powerpoint/2010/main" val="34463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5853" y="6396446"/>
            <a:ext cx="8596668" cy="500743"/>
          </a:xfrm>
        </p:spPr>
        <p:txBody>
          <a:bodyPr>
            <a:normAutofit/>
          </a:bodyPr>
          <a:lstStyle/>
          <a:p>
            <a:r>
              <a:rPr lang="hr-HR" sz="1800" dirty="0" smtClean="0"/>
              <a:t>Slika 2.Zalijevanje sadnica nevena uz pomoć </a:t>
            </a:r>
            <a:r>
              <a:rPr lang="hr-HR" sz="1800" dirty="0" err="1" smtClean="0"/>
              <a:t>microbita</a:t>
            </a:r>
            <a:r>
              <a:rPr lang="hr-HR" sz="1800" dirty="0" smtClean="0"/>
              <a:t> u Posudi 1</a:t>
            </a:r>
            <a:endParaRPr lang="en-US" sz="1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0" y="514668"/>
            <a:ext cx="9981717" cy="5614716"/>
          </a:xfrm>
        </p:spPr>
      </p:pic>
    </p:spTree>
    <p:extLst>
      <p:ext uri="{BB962C8B-B14F-4D97-AF65-F5344CB8AC3E}">
        <p14:creationId xmlns:p14="http://schemas.microsoft.com/office/powerpoint/2010/main" val="15307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Zaključak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2160589"/>
            <a:ext cx="8780175" cy="3880773"/>
          </a:xfrm>
        </p:spPr>
        <p:txBody>
          <a:bodyPr>
            <a:normAutofit/>
          </a:bodyPr>
          <a:lstStyle/>
          <a:p>
            <a:pPr algn="just"/>
            <a:r>
              <a:rPr lang="hr-HR" sz="2000" dirty="0" smtClean="0"/>
              <a:t>S obzirom na činjenice da su:</a:t>
            </a:r>
          </a:p>
          <a:p>
            <a:pPr lvl="1" algn="just"/>
            <a:r>
              <a:rPr lang="hr-HR" sz="2000" dirty="0"/>
              <a:t>U obje posude stavljene iste količine sjemena ljekovite biljke nevena</a:t>
            </a:r>
          </a:p>
          <a:p>
            <a:pPr lvl="1" algn="just"/>
            <a:r>
              <a:rPr lang="hr-HR" sz="2000" dirty="0"/>
              <a:t>Uvjeti u obje prostorije u kojima se uzgajalo  gotovo isti</a:t>
            </a:r>
          </a:p>
          <a:p>
            <a:pPr marL="457200" lvl="1" indent="0" algn="just">
              <a:buNone/>
            </a:pPr>
            <a:endParaRPr lang="hr-HR" sz="2000" dirty="0"/>
          </a:p>
          <a:p>
            <a:pPr lvl="1" algn="just"/>
            <a:r>
              <a:rPr lang="hr-HR" sz="2000" dirty="0" smtClean="0"/>
              <a:t>Možemo </a:t>
            </a:r>
            <a:r>
              <a:rPr lang="hr-HR" sz="2000" dirty="0"/>
              <a:t>zaključiti da na broj dobivenih sadnica utječe sustav za automatsko zalijevanje jer na taj način biljka dobiva u  određenom trenutku potrebnu količinu vode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39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3905" y="6042025"/>
            <a:ext cx="8596668" cy="696686"/>
          </a:xfrm>
        </p:spPr>
        <p:txBody>
          <a:bodyPr>
            <a:normAutofit/>
          </a:bodyPr>
          <a:lstStyle/>
          <a:p>
            <a:r>
              <a:rPr lang="hr-HR" sz="1800" dirty="0" smtClean="0"/>
              <a:t>Slika 3. Posuda 2.-ručno zalijevanje(s lijeve strane) i Posuda 1- zalijevanje uz pomoć </a:t>
            </a:r>
            <a:r>
              <a:rPr lang="hr-HR" sz="1800" dirty="0" err="1" smtClean="0"/>
              <a:t>mikrobita</a:t>
            </a:r>
            <a:r>
              <a:rPr lang="hr-HR" sz="1800" dirty="0" smtClean="0"/>
              <a:t> ( s desne strane )</a:t>
            </a:r>
            <a:endParaRPr lang="en-US" sz="1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80" y="1162595"/>
            <a:ext cx="8383450" cy="4715691"/>
          </a:xfrm>
        </p:spPr>
      </p:pic>
      <p:sp>
        <p:nvSpPr>
          <p:cNvPr id="3" name="TekstniOkvir 2"/>
          <p:cNvSpPr txBox="1"/>
          <p:nvPr/>
        </p:nvSpPr>
        <p:spPr>
          <a:xfrm>
            <a:off x="1191380" y="5482828"/>
            <a:ext cx="358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POSUDA 2-ručno zalijevanje</a:t>
            </a: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47413" y="5577761"/>
            <a:ext cx="382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POSUDA 1 – automatsko zalijevanje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429</Words>
  <Application>Microsoft Office PowerPoint</Application>
  <PresentationFormat>Široki zaslon</PresentationFormat>
  <Paragraphs>57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Faseta</vt:lpstr>
      <vt:lpstr>Uporaba IKT-a u nastavi-primjer:kako upotrijebiti mikro:bit i set za zalijevanje</vt:lpstr>
      <vt:lpstr> CILJ PROJEKTA</vt:lpstr>
      <vt:lpstr>METODE I POSTUPCI</vt:lpstr>
      <vt:lpstr>UPORABA DOBIVENIH SADNICA</vt:lpstr>
      <vt:lpstr>Provedba projekta</vt:lpstr>
      <vt:lpstr>Slika 1. uređaj Labdisc uz pomoć kojega smo mjerili uvjete uzgoja sadnica</vt:lpstr>
      <vt:lpstr>Slika 2.Zalijevanje sadnica nevena uz pomoć microbita u Posudi 1</vt:lpstr>
      <vt:lpstr>Zaključak</vt:lpstr>
      <vt:lpstr>Slika 3. Posuda 2.-ručno zalijevanje(s lijeve strane) i Posuda 1- zalijevanje uz pomoć mikrobita ( s desne strane )</vt:lpstr>
      <vt:lpstr>Slika 4. Stavljanje sadnica nevena u školski eko vrt ljekovitog bilja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Uporaba IKT-a u nastavi-primjer:kako upotrijebiti mikrobit i set za zalijevanje</dc:title>
  <dc:creator>Admin</dc:creator>
  <cp:lastModifiedBy>RAJKA Avirović Gaća</cp:lastModifiedBy>
  <cp:revision>17</cp:revision>
  <dcterms:created xsi:type="dcterms:W3CDTF">2017-12-14T10:03:02Z</dcterms:created>
  <dcterms:modified xsi:type="dcterms:W3CDTF">2018-04-15T21:41:11Z</dcterms:modified>
</cp:coreProperties>
</file>