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6306-560A-482E-90C7-CD01EAF557C2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E982-13C8-4C14-8B3C-7E314648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4B08-1D1C-4CA8-9601-0219B5BDE630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1530-35BA-4777-A21D-EE778311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6FEC-75BF-4888-A1F8-A76CE97343A6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9C91-91B5-4A1B-94A7-07B460DE3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2175-E794-4507-A2C5-98982A2B8F5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79B1-820A-4334-A48F-7C4B3D385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3869-0403-4B71-A7F7-E65F62313CE9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3041-994C-401F-8B7F-306D75B2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A863-DBA7-48F6-90F5-CA6E605F9A9C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562F-5405-4866-B6AC-5C1E646B4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4D16-6312-4791-8395-56E15748DA10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E4F0-26C2-46D1-8EA1-965C17ACB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4976-70D5-44D9-83B2-92916BB72F1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30E1-6D64-4B6B-9460-3395BEA1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D6F3-EE3D-4E2F-A590-5DC662E1AD95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75AA-D5B6-45F8-B6AA-C7FFE8957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019A-46A5-4603-94A5-B6B16BDEC133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F6D5-2807-42AB-B37E-46155E21A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F368-C199-416D-BD44-99CF5CFA59E3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59F2-6804-4228-961F-208B4AAAB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2264-046A-49F3-A6EC-15C102B1B2F5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7B4C-1CD9-40E8-9E19-63E94AEA6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81D0-647A-48DF-859D-EFF21D73AAB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611F-1921-43E4-9D50-A64D6109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3770-2F64-4245-94A8-FEFDDC58357E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6518-C841-4D64-A062-C4BE36A1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6397-51B9-446D-8CED-E5B6E5641922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ADE0-0453-4383-8829-72D81741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3D3E-DBBD-4756-A96B-8DB1E95CD77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B493-44EE-47A6-BACD-15EAC53F2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B183-B0BE-42E7-9394-87E53FBEA17B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F922-1DD6-43C3-B2C9-AD78531EC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85F1DD5-6F6D-45BE-A7C5-E0115F85A6DA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FE162DA-61B1-4902-8CFD-BCEF3919A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5" r:id="rId7"/>
    <p:sldLayoutId id="2147483672" r:id="rId8"/>
    <p:sldLayoutId id="2147483664" r:id="rId9"/>
    <p:sldLayoutId id="2147483663" r:id="rId10"/>
    <p:sldLayoutId id="2147483673" r:id="rId11"/>
    <p:sldLayoutId id="2147483674" r:id="rId12"/>
    <p:sldLayoutId id="2147483662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hr-HR" smtClean="0">
                <a:ln>
                  <a:noFill/>
                </a:ln>
              </a:rPr>
              <a:t>Vlasac,bosiljak i crveni luk</a:t>
            </a:r>
          </a:p>
        </p:txBody>
      </p:sp>
      <p:sp>
        <p:nvSpPr>
          <p:cNvPr id="19458" name="Podnaslov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r-HR" smtClean="0">
              <a:ln>
                <a:noFill/>
              </a:ln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46085" name="AutoShape 5" descr="Slikovni rezultat za crveni luk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r-Latn-CS"/>
          </a:p>
        </p:txBody>
      </p:sp>
      <p:sp>
        <p:nvSpPr>
          <p:cNvPr id="46087" name="AutoShape 7" descr="Slikovni rezultat za crveni luk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r-Latn-CS"/>
          </a:p>
        </p:txBody>
      </p:sp>
      <p:pic>
        <p:nvPicPr>
          <p:cNvPr id="46088" name="Picture 8" descr="l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8275" y="1119188"/>
            <a:ext cx="574357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HVALA NA PAŽNJI  !</a:t>
            </a:r>
          </a:p>
        </p:txBody>
      </p:sp>
      <p:sp>
        <p:nvSpPr>
          <p:cNvPr id="2662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latin typeface="Arial" charset="0"/>
              </a:rPr>
              <a:t>IZRADILI: Matko Stanković i Mateo Osmanović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Vlasac</a:t>
            </a:r>
          </a:p>
        </p:txBody>
      </p:sp>
      <p:sp>
        <p:nvSpPr>
          <p:cNvPr id="2048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/>
              <a:t>Vlasac</a:t>
            </a:r>
            <a:r>
              <a:rPr lang="hr-HR" smtClean="0"/>
              <a:t> je začinska biljka iz porodice lukovica</a:t>
            </a:r>
          </a:p>
          <a:p>
            <a:r>
              <a:rPr lang="hr-HR" smtClean="0"/>
              <a:t>Vlasac je otporna biljka, koja naraste do 50 cm visine. Korijen je duguljasta lukovica</a:t>
            </a:r>
          </a:p>
          <a:p>
            <a:r>
              <a:rPr lang="hr-HR" smtClean="0"/>
              <a:t> Dugi izdanci su uski, okrugli, cjevasti listovi, zelene ili zeleno-sive boje</a:t>
            </a:r>
          </a:p>
          <a:p>
            <a:r>
              <a:rPr lang="hr-HR" smtClean="0"/>
              <a:t>Pretpostavlja se da je vlasac prvobitno rastao na alpskim brdima</a:t>
            </a:r>
          </a:p>
          <a:p>
            <a:r>
              <a:rPr lang="hr-HR" smtClean="0"/>
              <a:t>D</a:t>
            </a:r>
            <a:r>
              <a:rPr lang="es-ES" smtClean="0"/>
              <a:t>anas se može naći u brežuljkastim krajevima</a:t>
            </a: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Vlasac</a:t>
            </a:r>
          </a:p>
        </p:txBody>
      </p:sp>
      <p:sp>
        <p:nvSpPr>
          <p:cNvPr id="2150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Vlasac se upotrebljava još od ranog srednjeg vijeka</a:t>
            </a:r>
          </a:p>
          <a:p>
            <a:r>
              <a:rPr lang="hr-HR" smtClean="0"/>
              <a:t>Postoje različite vrste biljke, u zavisnosti od njene visine i debljine listova</a:t>
            </a:r>
          </a:p>
          <a:p>
            <a:r>
              <a:rPr lang="hr-HR" smtClean="0"/>
              <a:t>Svjež ili zamrznut, rjeđe sušen, sitno nasjeckan, dodatak je juhama ili salatama</a:t>
            </a:r>
          </a:p>
          <a:p>
            <a:r>
              <a:rPr lang="it-IT" smtClean="0"/>
              <a:t>Dugi listovi se sjeku, a novi rastu cijele godine</a:t>
            </a:r>
            <a:endParaRPr lang="hr-HR" smtClean="0"/>
          </a:p>
          <a:p>
            <a:r>
              <a:rPr lang="hr-HR" smtClean="0"/>
              <a:t>Uzgaja se i kao ukrasna biljka</a:t>
            </a:r>
          </a:p>
          <a:p>
            <a:r>
              <a:rPr lang="hr-HR" smtClean="0"/>
              <a:t>Ljekovita svojstva vlasca nisu poznata</a:t>
            </a:r>
            <a:endParaRPr lang="hr-H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r-HR" smtClean="0">
              <a:ln>
                <a:noFill/>
              </a:ln>
            </a:endParaRPr>
          </a:p>
        </p:txBody>
      </p:sp>
      <p:pic>
        <p:nvPicPr>
          <p:cNvPr id="44036" name="Picture 4" descr="DSC0437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0013" y="736600"/>
            <a:ext cx="9499600" cy="534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Bosiljak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Bosiljak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začinska biljka iz porodice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usnatica</a:t>
            </a:r>
          </a:p>
          <a:p>
            <a:pPr fontAlgn="auto">
              <a:buFont typeface="Arial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Bosiljak je jednogodišnja biljka. Raste grmasto visine od 20 do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60cm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Cijela biljka ima aromatičan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miris</a:t>
            </a:r>
          </a:p>
          <a:p>
            <a:pPr fontAlgn="auto">
              <a:buFont typeface="Arial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Listovi su ovalni, 1,5 do 5cm dugi i do 3cm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široki</a:t>
            </a:r>
          </a:p>
          <a:p>
            <a:pPr fontAlgn="auto">
              <a:buFont typeface="Arial"/>
              <a:buChar char="•"/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Plod je 1,5 do 2mm dug i omotan uvećanom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čašicom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buFont typeface="Arial"/>
              <a:buNone/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Bosiljak</a:t>
            </a:r>
          </a:p>
        </p:txBody>
      </p:sp>
      <p:sp>
        <p:nvSpPr>
          <p:cNvPr id="2355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Biljka potiče sa indijskog potkontinenta</a:t>
            </a:r>
          </a:p>
          <a:p>
            <a:r>
              <a:rPr lang="hr-HR" smtClean="0"/>
              <a:t>Predpostavlja se da je sa osvajanjima Aleksandra Velikog došla u Makedoniju i Grčku</a:t>
            </a:r>
          </a:p>
          <a:p>
            <a:r>
              <a:rPr lang="pl-PL" smtClean="0"/>
              <a:t>U SAD-u najviše se uzgaja u Kaliforniji</a:t>
            </a:r>
          </a:p>
          <a:p>
            <a:r>
              <a:rPr lang="hr-HR" smtClean="0"/>
              <a:t>Uzgoj nije jednostavan, jer biljka zahtijeva mnogo svjetla i toplinu</a:t>
            </a:r>
          </a:p>
          <a:p>
            <a:r>
              <a:rPr lang="hr-HR" smtClean="0"/>
              <a:t>Da bi se produžilo vrijeme berbe, beru se odrasli listovi, na čijem mjestu narastu novi izdanci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Bosiljak</a:t>
            </a:r>
          </a:p>
        </p:txBody>
      </p:sp>
      <p:sp>
        <p:nvSpPr>
          <p:cNvPr id="2457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Upotrebljava se pri spravljanju povrtnih juha, umaka, tjestenine, pri pripremanju lakših jela od mesa, peradi, ribe i morskih plodova, te kao začin u umacima za salate</a:t>
            </a:r>
          </a:p>
          <a:p>
            <a:r>
              <a:rPr lang="hr-HR" smtClean="0"/>
              <a:t>Bosiljak djeluje antibakterijski, umirujuće, protiv teškoća probave, grčeva i bolova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r-HR" smtClean="0">
              <a:ln>
                <a:noFill/>
              </a:ln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5060" name="Picture 4" descr="DSC04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6327">
            <a:off x="1379538" y="1174750"/>
            <a:ext cx="5040312" cy="2835275"/>
          </a:xfrm>
          <a:prstGeom prst="rect">
            <a:avLst/>
          </a:prstGeom>
          <a:noFill/>
        </p:spPr>
      </p:pic>
      <p:pic>
        <p:nvPicPr>
          <p:cNvPr id="45061" name="Picture 5" descr="DSC043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2808288"/>
            <a:ext cx="4973638" cy="279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n>
                  <a:noFill/>
                </a:ln>
              </a:rPr>
              <a:t>Crveni luk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Crveni luk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(obični luk, pravi luk, kapula, lat. </a:t>
            </a:r>
            <a:r>
              <a:rPr lang="hr-H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Allium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cepa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biljka je iz 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polrodice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Amaryllidaceae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nekada u porodici 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Alliaceae</a:t>
            </a: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Srodna je češnjaku, poriluku i 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vlascu</a:t>
            </a:r>
          </a:p>
          <a:p>
            <a:pPr fontAlgn="auto">
              <a:buFont typeface="Arial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Crveni luk je prebogat sastojcima za zdravlje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srca</a:t>
            </a:r>
          </a:p>
          <a:p>
            <a:pPr fontAlgn="auto">
              <a:buFont typeface="Arial"/>
              <a:buChar char="•"/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Luk je od davnine poznat i priznat prirodni antibiotik i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antipiretik</a:t>
            </a:r>
          </a:p>
          <a:p>
            <a:pPr fontAlgn="auto">
              <a:buFont typeface="Arial"/>
              <a:buChar char="•"/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Luk je stoga posebno poželjna namirnica u razdoblju prehlada i gripe, a nekoliko studija ta je svojstva luka dovelo u pozitivnu vezu s olakšavanjem simptoma 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osteo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reumatoidnog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artritisa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alergijskog rinitisa i 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astme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331</Words>
  <Application>Microsoft Office PowerPoint</Application>
  <PresentationFormat>Prilagođeno</PresentationFormat>
  <Paragraphs>38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Predložak dizajna</vt:lpstr>
      </vt:variant>
      <vt:variant>
        <vt:i4>14</vt:i4>
      </vt:variant>
      <vt:variant>
        <vt:lpstr>Naslovi slajdova</vt:lpstr>
      </vt:variant>
      <vt:variant>
        <vt:i4>11</vt:i4>
      </vt:variant>
    </vt:vector>
  </HeadingPairs>
  <TitlesOfParts>
    <vt:vector size="28" baseType="lpstr">
      <vt:lpstr>Garamond</vt:lpstr>
      <vt:lpstr>Arial</vt:lpstr>
      <vt:lpstr>Calibri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Organski</vt:lpstr>
      <vt:lpstr>Vlasac,bosiljak i crveni luk</vt:lpstr>
      <vt:lpstr>Vlasac</vt:lpstr>
      <vt:lpstr>Vlasac</vt:lpstr>
      <vt:lpstr>Slajd 4</vt:lpstr>
      <vt:lpstr>Bosiljak</vt:lpstr>
      <vt:lpstr>Bosiljak</vt:lpstr>
      <vt:lpstr>Bosiljak</vt:lpstr>
      <vt:lpstr>Slajd 8</vt:lpstr>
      <vt:lpstr>Crveni luk</vt:lpstr>
      <vt:lpstr>Slajd 10</vt:lpstr>
      <vt:lpstr>HVALA NA PAŽNJI 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Vlasac,bosiljak i crveni luk</dc:title>
  <dc:creator>Korisnik</dc:creator>
  <cp:lastModifiedBy>Krešo</cp:lastModifiedBy>
  <cp:revision>6</cp:revision>
  <dcterms:created xsi:type="dcterms:W3CDTF">2018-05-17T06:05:17Z</dcterms:created>
  <dcterms:modified xsi:type="dcterms:W3CDTF">2018-05-18T07:46:01Z</dcterms:modified>
</cp:coreProperties>
</file>