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76" r:id="rId9"/>
    <p:sldId id="277" r:id="rId10"/>
    <p:sldId id="278" r:id="rId11"/>
    <p:sldId id="279" r:id="rId12"/>
    <p:sldId id="280" r:id="rId13"/>
    <p:sldId id="262" r:id="rId14"/>
    <p:sldId id="263" r:id="rId15"/>
    <p:sldId id="281" r:id="rId16"/>
    <p:sldId id="264" r:id="rId17"/>
    <p:sldId id="282" r:id="rId18"/>
    <p:sldId id="265" r:id="rId19"/>
    <p:sldId id="266" r:id="rId20"/>
    <p:sldId id="267" r:id="rId21"/>
    <p:sldId id="268" r:id="rId22"/>
    <p:sldId id="269" r:id="rId23"/>
    <p:sldId id="271" r:id="rId24"/>
    <p:sldId id="272" r:id="rId25"/>
    <p:sldId id="284" r:id="rId26"/>
    <p:sldId id="286" r:id="rId27"/>
    <p:sldId id="285" r:id="rId28"/>
    <p:sldId id="287" r:id="rId29"/>
    <p:sldId id="288" r:id="rId30"/>
    <p:sldId id="273" r:id="rId31"/>
    <p:sldId id="289" r:id="rId32"/>
    <p:sldId id="274" r:id="rId33"/>
    <p:sldId id="291" r:id="rId34"/>
    <p:sldId id="292" r:id="rId35"/>
    <p:sldId id="275" r:id="rId36"/>
    <p:sldId id="293" r:id="rId37"/>
    <p:sldId id="29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Želim stablo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OSNOVNA ŠKOLA STRAHONINEC</a:t>
            </a:r>
          </a:p>
          <a:p>
            <a:r>
              <a:rPr lang="hr-HR" dirty="0"/>
              <a:t>UČITELJICA: PETRA ŽGANEC</a:t>
            </a:r>
          </a:p>
          <a:p>
            <a:r>
              <a:rPr lang="hr-HR" dirty="0"/>
              <a:t>RAZRED: 3.a</a:t>
            </a:r>
          </a:p>
        </p:txBody>
      </p:sp>
    </p:spTree>
    <p:extLst>
      <p:ext uri="{BB962C8B-B14F-4D97-AF65-F5344CB8AC3E}">
        <p14:creationId xmlns:p14="http://schemas.microsoft.com/office/powerpoint/2010/main" val="194886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00" y="296214"/>
            <a:ext cx="7731617" cy="57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6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54" y="244699"/>
            <a:ext cx="7860406" cy="589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3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19" y="412124"/>
            <a:ext cx="7551313" cy="56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4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bi naš projekt imamo i notu suvremene tehnologije,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Profil.klett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je osigurao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micro:bit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zalijevanje. Tako ćemo jednu skupinu biljaka zalijevati prema vlastitom nahođenju, dok će druga skupina biljka biti zalijevana pomoću programiranog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micro:bita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Ove ćemo dvije skupine neprestano uspoređivati.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92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AKTIVNOST</a:t>
            </a:r>
            <a:br>
              <a:rPr lang="hr-HR" dirty="0"/>
            </a:br>
            <a:r>
              <a:rPr lang="hr-HR" dirty="0"/>
              <a:t>OSLIKAVANJE TEGLICA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Budući da je cilj našeg projekta raditi na očuvanju i promicanju ekoloških vrijednosti, odlučili smo da ćemo za sadnju biljaka koristiti stare teglice i općenito pribor koji ćemo naći u svakoj obiteljskoj kući, a nećemo kupovi nove stvari.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Prikupili smo stare teglice i oslikavanjem im dali novi izgled.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6384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40" y="1089872"/>
            <a:ext cx="3553363" cy="473781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317" y="1089872"/>
            <a:ext cx="3583548" cy="477806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911" y="1068945"/>
            <a:ext cx="3584888" cy="47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26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AKTIVNOST</a:t>
            </a:r>
            <a:br>
              <a:rPr lang="hr-HR" dirty="0"/>
            </a:br>
            <a:r>
              <a:rPr lang="hr-HR" dirty="0"/>
              <a:t>SIJANJE SJEMENA BILJAKA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7397720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sijanja sjemena biljaka podijelili smo na nekoliko koraka.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Prikupljanje materijala i pribora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  <a:buNone/>
            </a:pP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sjeme biljaka (origano, menta, bosiljak, matičnjak ili </a:t>
            </a:r>
            <a:r>
              <a:rPr lang="hr-HR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melisa</a:t>
            </a: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timijan), zemlja za sjetvu, teglice (5 malih i jedna velika), boca za zalijevanje, čačkalice – zastavice za označavanje biljaka)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8947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9" y="296214"/>
            <a:ext cx="7727324" cy="57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44700"/>
            <a:ext cx="8596668" cy="61818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Pažljivo pročitati upute na pakiranju sjemena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009" y="965917"/>
            <a:ext cx="3572009" cy="476267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960" y="965917"/>
            <a:ext cx="3649282" cy="48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3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31821"/>
            <a:ext cx="8596668" cy="528033"/>
          </a:xfrm>
        </p:spPr>
        <p:txBody>
          <a:bodyPr/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Pripremiti zemlju u teglice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030667"/>
            <a:ext cx="3713677" cy="495156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577" y="1030668"/>
            <a:ext cx="3760632" cy="50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1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Opis projekta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 duže vrijeme razmišljamo o uređenju kutka u školi u kojem bismo uzgajali aromatsko i začinsko bilje. Učenici svih uzrasta bi, prije svega, upoznali najčešće aromatične i začinske biljke, a kuharice bi ih mogle iskoristiti u pripremanju zdravih obroka. Prije nego krenemo u nabavku većih količina sjemenki i tla htjeli bismo prethodno, na manjem uzorku, ispitati koje je tlo i koja količina vlage najidealnija za klijanje, a kasnije i za rast biljke. Također nam je važno i odrediti vole li ove biljke veći ili manji intenzitet svjetlosti te podnose li propuh. Tako bismo mogli pronaći najidealnije mjesto gdje bismo držali i njegovali biljke. Također smo čuli da vrsta glazbe i njezina jačina utječu na rast biljaka, što nama zvuči nevjerojatno, stoga bismo htjeli pratiti i taj faktor te doći do novih spoznaja.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Micro:bit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bismo koristili u svim etapama našeg istraživanja, od praćenja vanjskih faktora do prikaza rezultata.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Učenici viših i nižih razreda bi u sklopu nastave prirode i biologije, engleskog jezika i glazbene kulture brinuli o zasađenim biljkama i vodili dnevnike opažanja na hrvatskom i engleskom jeziku.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Micro:bitovi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nam pomogli pri doziranju količine vode koje biljke dobivaju, mjerili bi količinu svjetla i puštali glazbu biljkama. Probe tamburaškog sastava održavale bi se uz biljke tako da bismo mogli mjeriti i razinu decibela koji moguće utječu na rast biljaka. Navedeni projekt mislimo ostvariti i na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eTwinning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platformi u sklopu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projekta „Iskorak u budućnost“.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9357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8941"/>
            <a:ext cx="8596668" cy="463639"/>
          </a:xfrm>
        </p:spPr>
        <p:txBody>
          <a:bodyPr/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Posijati sjeme biljke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949100"/>
            <a:ext cx="3262916" cy="43505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383" y="450760"/>
            <a:ext cx="3134127" cy="41788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644" y="2018046"/>
            <a:ext cx="3262916" cy="43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40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386367"/>
            <a:ext cx="8596668" cy="135228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Zalijati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posijano sjeme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zalijevanje ćemo koristiti plastičnu bocu na čijem smo čepu napravile male rupice. Tako ćemo lakše kontrolirati količinu vode kojoj ćemo zalijevati biljke.)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906430"/>
            <a:ext cx="3250037" cy="433338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075" y="1889257"/>
            <a:ext cx="3262917" cy="43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90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83335"/>
            <a:ext cx="8596668" cy="1790164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Teglice staviti u „plastenik“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Plastenik smo napravili sami od dva poklopca od kutija za kolače. Tako će sjeme imati potrebnu vlagu do vremena klijanja.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</a:pP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„Plastenik“ staviti na toplo i svjetlo mjesto (prozor)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2376151"/>
            <a:ext cx="3640428" cy="27303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668" y="2376151"/>
            <a:ext cx="3769219" cy="28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90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83336"/>
            <a:ext cx="8596668" cy="108182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 što smo odradili sve korake sjeme naših biljaka smo posijali i u zajedničku teglu koju ćemo zalijevati pomoću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micro:bita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Sjeme smo označili, a teglu prekrili plastičnom folijom te ju stavili na prozor.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41871" y="428073"/>
            <a:ext cx="4331711" cy="56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8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AKTIVNOST</a:t>
            </a:r>
            <a:br>
              <a:rPr lang="hr-HR" dirty="0"/>
            </a:br>
            <a:r>
              <a:rPr lang="hr-HR" dirty="0"/>
              <a:t>STRIP – SIJANJE SJEMENA BILJAKA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 smo naše posijane biljke stavili na prozor gdje će imati dovoljno svjetla i topline, odlučili smo zabilježiti sam proces sijanja. Strip smo odabrali kao najbolje rješenje najbolje rješenje!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53" y="3432033"/>
            <a:ext cx="2385231" cy="31803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427" y="3432033"/>
            <a:ext cx="4098878" cy="30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8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77" y="326623"/>
            <a:ext cx="4589440" cy="61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00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543" y="309092"/>
            <a:ext cx="4689520" cy="62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01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30" y="360608"/>
            <a:ext cx="470535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47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481" y="446823"/>
            <a:ext cx="4537925" cy="60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28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8207" y="1063849"/>
            <a:ext cx="6467341" cy="48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6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 projekta za 3.a razred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815921"/>
            <a:ext cx="8596668" cy="422544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hr-HR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uočiti i razumjeti utjecaj vode na život biljaka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hr-HR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razumjeti važnost vode za život biljaka</a:t>
            </a:r>
          </a:p>
          <a:p>
            <a:pPr marL="228600" indent="-228600">
              <a:lnSpc>
                <a:spcPct val="170000"/>
              </a:lnSpc>
            </a:pPr>
            <a:r>
              <a:rPr lang="hr-HR" sz="21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razumjeti važnost koju zdravi okoliš ima u osiguranju  dobrobiti pojedinca i zajednice</a:t>
            </a:r>
            <a:endParaRPr lang="hr-HR" sz="21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70000"/>
              </a:lnSpc>
            </a:pPr>
            <a:r>
              <a:rPr lang="hr-HR" sz="21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razumjeti zašto je odgovorno ponašanje važan dio osiguranja održivog razvoja</a:t>
            </a:r>
            <a:endParaRPr lang="hr-HR" sz="21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70000"/>
              </a:lnSpc>
            </a:pPr>
            <a:r>
              <a:rPr lang="hr-HR" sz="21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koristiti više informiranja o nekom problemu</a:t>
            </a:r>
            <a:endParaRPr lang="hr-HR" sz="21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70000"/>
              </a:lnSpc>
            </a:pPr>
            <a:r>
              <a:rPr lang="hr-HR" sz="21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koristiti odgovarajuće postupke zaštite okoliša</a:t>
            </a:r>
            <a:endParaRPr lang="hr-HR" sz="21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70000"/>
              </a:lnSpc>
            </a:pPr>
            <a:r>
              <a:rPr lang="hr-HR" sz="21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iskazivati privrženost očuvanju živih bića</a:t>
            </a:r>
            <a:endParaRPr lang="hr-HR" sz="21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hr-HR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pokretati i sudjelovati u odgovarajućim akcijama</a:t>
            </a:r>
            <a:endParaRPr lang="hr-HR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3074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AKTIVNOST</a:t>
            </a:r>
            <a:br>
              <a:rPr lang="hr-HR" dirty="0"/>
            </a:br>
            <a:r>
              <a:rPr lang="hr-HR" dirty="0"/>
              <a:t>INSTALIRANJE MICRO:BITA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4. tjednu našeg projekta instalirali smo </a:t>
            </a:r>
            <a:r>
              <a:rPr lang="hr-H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microbit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hr-H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zajeničku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teglu u kojoj rastu sve vrste začinskog bilja instalirali smo </a:t>
            </a:r>
            <a:r>
              <a:rPr lang="hr-H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microbit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r-H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Microbit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projektiran tako da mjeri vlažnost zemlje i prema potrebi pokreće pumpicu za zalijevanje.</a:t>
            </a:r>
          </a:p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instaliranju su nam pomogli učenici 7.a razreda i učiteljica iz informatike Vesna Mikulić.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1510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65" y="515614"/>
            <a:ext cx="2679879" cy="358912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191" y="1403798"/>
            <a:ext cx="2314806" cy="310018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657" y="1101373"/>
            <a:ext cx="3223475" cy="241760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935" y="3667661"/>
            <a:ext cx="3948985" cy="29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69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DNEVNIK PRAĆENJA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su po grupama svaki tjedan pratili biljke i upisivali promjene u svoj dnevnik praćenja</a:t>
            </a:r>
          </a:p>
          <a:p>
            <a:r>
              <a:rPr lang="hr-HR" dirty="0"/>
              <a:t>Biljke nismo zalijevali do trenutka kad nije sjeme proklijalo</a:t>
            </a:r>
          </a:p>
          <a:p>
            <a:r>
              <a:rPr lang="hr-HR" dirty="0"/>
              <a:t>Nakon što je sjeme proklijalo, biljke smo zalijevali prema potrebi </a:t>
            </a:r>
          </a:p>
          <a:p>
            <a:r>
              <a:rPr lang="hr-HR" dirty="0"/>
              <a:t>Teglu s instaliranim </a:t>
            </a:r>
            <a:r>
              <a:rPr lang="hr-HR" dirty="0" err="1"/>
              <a:t>micro:bitom</a:t>
            </a:r>
            <a:r>
              <a:rPr lang="hr-HR" dirty="0"/>
              <a:t> zalijevao je samo </a:t>
            </a:r>
            <a:r>
              <a:rPr lang="hr-HR" dirty="0" err="1"/>
              <a:t>micro:bit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3154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NAŠE BILJKE DANA</a:t>
            </a:r>
            <a:br>
              <a:rPr lang="hr-HR" dirty="0"/>
            </a:br>
            <a:r>
              <a:rPr lang="hr-HR" dirty="0"/>
              <a:t>(kraj travnja)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38" y="2083315"/>
            <a:ext cx="2911077" cy="38814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013" y="1412961"/>
            <a:ext cx="3916608" cy="52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17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993" y="194112"/>
            <a:ext cx="4795503" cy="63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66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NADOLAZEĆE AKTIVNOSTI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Kada naše biljke još malo porastu presadit ćemo ih u veće tegle i dalje ih promatrati i brinuti o njima</a:t>
            </a:r>
          </a:p>
          <a:p>
            <a:r>
              <a:rPr lang="hr-HR" dirty="0"/>
              <a:t>Kada dovoljno porastu presadit ćemo ih u školsko dvorište</a:t>
            </a:r>
          </a:p>
          <a:p>
            <a:r>
              <a:rPr lang="hr-HR" dirty="0"/>
              <a:t>Biljke namjeravamo koristiti u školskoj kuhinji</a:t>
            </a:r>
          </a:p>
        </p:txBody>
      </p:sp>
    </p:spTree>
    <p:extLst>
      <p:ext uri="{BB962C8B-B14F-4D97-AF65-F5344CB8AC3E}">
        <p14:creationId xmlns:p14="http://schemas.microsoft.com/office/powerpoint/2010/main" val="2727851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Biljke koje su rasle u zajedničkoj tegli i bile zalijevane </a:t>
            </a:r>
            <a:r>
              <a:rPr lang="hr-HR" dirty="0" err="1"/>
              <a:t>micro:bitom</a:t>
            </a:r>
            <a:r>
              <a:rPr lang="hr-HR" dirty="0"/>
              <a:t> razvijale su se brže i sada su bujnije i veće</a:t>
            </a:r>
          </a:p>
          <a:p>
            <a:r>
              <a:rPr lang="hr-HR" dirty="0"/>
              <a:t>Nedostatak: </a:t>
            </a:r>
            <a:r>
              <a:rPr lang="hr-HR" dirty="0" err="1"/>
              <a:t>micro:bit</a:t>
            </a:r>
            <a:r>
              <a:rPr lang="hr-HR" dirty="0"/>
              <a:t> smo morali s vremena na vrijeme premještati jer nije zalijevao dovoljno široko područje</a:t>
            </a:r>
          </a:p>
        </p:txBody>
      </p:sp>
    </p:spTree>
    <p:extLst>
      <p:ext uri="{BB962C8B-B14F-4D97-AF65-F5344CB8AC3E}">
        <p14:creationId xmlns:p14="http://schemas.microsoft.com/office/powerpoint/2010/main" val="3938646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93960" y="4082602"/>
            <a:ext cx="6080041" cy="914399"/>
          </a:xfrm>
        </p:spPr>
        <p:txBody>
          <a:bodyPr>
            <a:normAutofit fontScale="90000"/>
          </a:bodyPr>
          <a:lstStyle/>
          <a:p>
            <a:r>
              <a:rPr lang="hr-HR" dirty="0"/>
              <a:t>ZAHVALJUJEMO NA PAŽNJI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03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1. Aktivnost</a:t>
            </a:r>
            <a:br>
              <a:rPr lang="hr-HR" dirty="0"/>
            </a:br>
            <a:r>
              <a:rPr lang="hr-HR" dirty="0"/>
              <a:t>PREDSTAVLJANJE PROJEKTA I FORMIRANJE TIMOVA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730321"/>
            <a:ext cx="8596668" cy="3311041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 korak u projektu „Želim stablo“ bio je predstavljanje projekta. Nakon razgovora o ekološkom stanju na našem planetu i o važnosti šuma, ali i biljaka općenito, odlučili smo napisati listu prijedloga što možemo učiti mi, tako maleni, u svom neposrednom okruženju – učionici, školi, školskom dvorištu. Analizirajući naše prijedloge došli smo do zaključka da je svaka naša aktivnost vrlo važna i da itekako utječe na promjenu općeg stanja te da svojim radom i trudom možemo mijenjati našu svijest, ali i svijest okoline u kojoj se nalazimo.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151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Odlučili smo da ćemo u našoj učionici posaditi biljke. Biljke će tako u našu učionicu donijeti osvježenje i ugodnije radno okruženje, zrak u našoj učionici bit će kvalitetniji, a budući da smo se odlučili za sadnju začinskog bilja, kasnije ćemo ga moći koristiti i u školskoj kuhinji.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494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70457"/>
            <a:ext cx="8596668" cy="1738647"/>
          </a:xfrm>
        </p:spPr>
        <p:txBody>
          <a:bodyPr/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razredu smo oformili timove koji će biti odgovorni za pojedinu biljku. Članovi tima brinut će se o biljci, voditi dnevnik opažanja, analizirati bilješke te prema stanju biljke određivati naredne korake u samom uzgoju. Isto tako, timovi će imati različite zadatke vezane uz biljke kako bi produbili svoje znanje i bolje shvaćali važnost i ulogu bilja u svakodnevnom životu.</a:t>
            </a:r>
            <a:endParaRPr lang="hr-HR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753201"/>
              </p:ext>
            </p:extLst>
          </p:nvPr>
        </p:nvGraphicFramePr>
        <p:xfrm>
          <a:off x="1056069" y="2409825"/>
          <a:ext cx="7907628" cy="303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kument" r:id="rId3" imgW="5761150" imgH="2035513" progId="Word.Document.12">
                  <p:embed/>
                </p:oleObj>
              </mc:Choice>
              <mc:Fallback>
                <p:oleObj name="Dokument" r:id="rId3" imgW="5761150" imgH="20355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6069" y="2409825"/>
                        <a:ext cx="7907628" cy="303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77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208" y="861829"/>
            <a:ext cx="6622278" cy="49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6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91" y="331631"/>
            <a:ext cx="7495504" cy="56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4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36" y="399245"/>
            <a:ext cx="7465454" cy="55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2235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1090</Words>
  <Application>Microsoft Office PowerPoint</Application>
  <PresentationFormat>Widescreen</PresentationFormat>
  <Paragraphs>58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SimSun</vt:lpstr>
      <vt:lpstr>Arial</vt:lpstr>
      <vt:lpstr>Calibri</vt:lpstr>
      <vt:lpstr>Times New Roman</vt:lpstr>
      <vt:lpstr>Trebuchet MS</vt:lpstr>
      <vt:lpstr>Wingdings 3</vt:lpstr>
      <vt:lpstr>Faseta</vt:lpstr>
      <vt:lpstr>Dokument</vt:lpstr>
      <vt:lpstr>Želim stablo</vt:lpstr>
      <vt:lpstr>Opis projekta</vt:lpstr>
      <vt:lpstr>Ishodi projekta za 3.a razred</vt:lpstr>
      <vt:lpstr>1. Aktivnost PREDSTAVLJANJE PROJEKTA I FORMIRANJE TIMOVA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AKTIVNOST OSLIKAVANJE TEGLICA</vt:lpstr>
      <vt:lpstr>PowerPoint Presentation</vt:lpstr>
      <vt:lpstr>3. AKTIVNOST SIJANJE SJEMENA BILJAKA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AKTIVNOST STRIP – SIJANJE SJEMENA BILJAKA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AKTIVNOST INSTALIRANJE MICRO:BITA</vt:lpstr>
      <vt:lpstr>PowerPoint Presentation</vt:lpstr>
      <vt:lpstr>DNEVNIK PRAĆENJA</vt:lpstr>
      <vt:lpstr>NAŠE BILJKE DANA (kraj travnja)</vt:lpstr>
      <vt:lpstr>PowerPoint Presentation</vt:lpstr>
      <vt:lpstr>NADOLAZEĆE AKTIVNOSTI</vt:lpstr>
      <vt:lpstr>ZAKLJUČAK</vt:lpstr>
      <vt:lpstr>ZAHVALJUJEMO NA PAŽNJI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</dc:title>
  <dc:creator>Petra</dc:creator>
  <cp:lastModifiedBy>Tea Horvatić</cp:lastModifiedBy>
  <cp:revision>11</cp:revision>
  <dcterms:created xsi:type="dcterms:W3CDTF">2018-04-23T16:22:20Z</dcterms:created>
  <dcterms:modified xsi:type="dcterms:W3CDTF">2018-04-29T21:56:06Z</dcterms:modified>
</cp:coreProperties>
</file>