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5" r:id="rId15"/>
    <p:sldId id="261" r:id="rId16"/>
    <p:sldId id="276" r:id="rId17"/>
    <p:sldId id="277" r:id="rId18"/>
    <p:sldId id="262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A45010B-26C1-4282-B373-B83D61C9B8C8}" type="datetimeFigureOut">
              <a:rPr lang="sr-Latn-CS" smtClean="0"/>
              <a:t>3.5.2018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4CFD25-07C6-43B0-B7B7-2A6012804A40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“ Vjekoslav Klaić “ </a:t>
            </a:r>
            <a:r>
              <a:rPr lang="hr-HR" dirty="0" err="1" smtClean="0"/>
              <a:t>Garčin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“Želim stablo” mikro:bit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80226_1348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5869" y="1550035"/>
            <a:ext cx="3395749" cy="4526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2. </a:t>
            </a:r>
            <a:r>
              <a:rPr lang="hr-HR" dirty="0" err="1" smtClean="0"/>
              <a:t>Samozalijevanje</a:t>
            </a:r>
            <a:endParaRPr lang="hr-HR" dirty="0" smtClean="0"/>
          </a:p>
          <a:p>
            <a:r>
              <a:rPr lang="hr-HR" dirty="0" smtClean="0"/>
              <a:t>Učenici su odrezali dno plastične boce na čepu izbušili malu rupicu.</a:t>
            </a:r>
          </a:p>
          <a:p>
            <a:r>
              <a:rPr lang="hr-HR" dirty="0" smtClean="0"/>
              <a:t>Čep stavili u zemlju i napunili vodom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80226_1348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5869" y="1550035"/>
            <a:ext cx="3395749" cy="45262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3.Zalijevanje ručno</a:t>
            </a:r>
          </a:p>
          <a:p>
            <a:r>
              <a:rPr lang="hr-HR" dirty="0" smtClean="0"/>
              <a:t>Učenici su svakih drugi dan zalijevali treću posudu.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20180226_13440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2520" y="2865712"/>
            <a:ext cx="4039985" cy="3029989"/>
          </a:xfrm>
        </p:spPr>
      </p:pic>
      <p:pic>
        <p:nvPicPr>
          <p:cNvPr id="8" name="Rezervirano mjesto sadržaja 7" descr="20180226_1348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87485" y="2471738"/>
            <a:ext cx="2864829" cy="382111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hr-HR" dirty="0" smtClean="0"/>
              <a:t>6. Aktivnost  </a:t>
            </a: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PROVEDBA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Uočiti razliku kod potrošnje vode</a:t>
            </a:r>
          </a:p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Zadatci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Razvijanje pozitivnog odnosa i odgovornosti učenika prema radu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Poticati želju za istraživanjem i stvaranjem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Izgraditi pozitivan odnos prema zajedničkom radu i suradnji</a:t>
            </a:r>
          </a:p>
          <a:p>
            <a:pPr lvl="1">
              <a:buNone/>
            </a:pPr>
            <a:endParaRPr lang="hr-H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Ishodi učenja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Mjerenje potrošnje vode kod zalijevanja </a:t>
            </a:r>
            <a:r>
              <a:rPr lang="hr-H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microbitom</a:t>
            </a:r>
            <a:endParaRPr lang="hr-H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80503_114151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Ishod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Usporedbom mjerenja visine biljke najbolje je napredovala paprika koja je zalijevana mikro:bitom. Dosegla je visinu 9 cm. </a:t>
            </a:r>
            <a:r>
              <a:rPr lang="hr-HR" dirty="0" err="1" smtClean="0"/>
              <a:t>Samozalijevanje</a:t>
            </a:r>
            <a:r>
              <a:rPr lang="hr-HR" dirty="0" smtClean="0"/>
              <a:t> i zalijevanje ručno je isti rezultat,  visina  8 cm.</a:t>
            </a: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Izradili: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Programiranje </a:t>
            </a:r>
            <a:r>
              <a:rPr lang="hr-HR" dirty="0" err="1" smtClean="0"/>
              <a:t>microbita</a:t>
            </a:r>
            <a:r>
              <a:rPr lang="hr-HR" dirty="0" smtClean="0"/>
              <a:t> učenici šestih razreda nastave informatike s učiteljem Božidarom </a:t>
            </a:r>
            <a:r>
              <a:rPr lang="hr-HR" dirty="0" err="1" smtClean="0"/>
              <a:t>Bosančić</a:t>
            </a:r>
            <a:r>
              <a:rPr lang="hr-HR" dirty="0" err="1" smtClean="0"/>
              <a:t>em</a:t>
            </a:r>
            <a:r>
              <a:rPr lang="hr-HR" dirty="0" smtClean="0"/>
              <a:t>.</a:t>
            </a:r>
            <a:endParaRPr lang="hr-HR" dirty="0" smtClean="0"/>
          </a:p>
          <a:p>
            <a:r>
              <a:rPr lang="hr-HR" dirty="0" smtClean="0"/>
              <a:t>Odabir i sadnja bilja učenici dodatne nastave cvjećari s učiteljicom Anđelkom </a:t>
            </a:r>
            <a:r>
              <a:rPr lang="hr-HR" dirty="0" err="1" smtClean="0"/>
              <a:t>Čajkovac</a:t>
            </a:r>
            <a:r>
              <a:rPr lang="hr-HR" dirty="0" smtClean="0"/>
              <a:t> i knjižničarkom Anđelkom Rukavina.</a:t>
            </a:r>
          </a:p>
          <a:p>
            <a:r>
              <a:rPr lang="hr-HR" dirty="0" smtClean="0"/>
              <a:t>Provođenje projekta, mjerenje, zalijevanje i bilježenje podataka učenici dodatne nastave cvjećari s učiteljicom Anđelkom </a:t>
            </a:r>
            <a:r>
              <a:rPr lang="hr-HR" dirty="0" err="1" smtClean="0"/>
              <a:t>Čajkovac</a:t>
            </a:r>
            <a:r>
              <a:rPr lang="hr-HR" dirty="0" smtClean="0"/>
              <a:t> i knjižničarkom Anđelkom Rukavina</a:t>
            </a:r>
          </a:p>
          <a:p>
            <a:r>
              <a:rPr lang="hr-HR" dirty="0" smtClean="0"/>
              <a:t>Vodila, koordinirala, objedinila podatke i prezentaciju projekta učiteljica Anđelka </a:t>
            </a:r>
            <a:r>
              <a:rPr lang="hr-HR" dirty="0" err="1" smtClean="0"/>
              <a:t>Čajkovac</a:t>
            </a:r>
            <a:r>
              <a:rPr lang="hr-HR" dirty="0" smtClean="0"/>
              <a:t>.</a:t>
            </a:r>
            <a:endParaRPr lang="hr-H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 Aktivnost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PROGRAMIRANJE MICROBITA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Cilj 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- upoznati učenike s rastom i razvojem biljke </a:t>
            </a:r>
            <a:br>
              <a:rPr lang="hr-HR" sz="2000" dirty="0"/>
            </a:br>
            <a:r>
              <a:rPr lang="hr-HR" sz="2000" dirty="0"/>
              <a:t>- razvijati istraživački tip nastave</a:t>
            </a:r>
            <a:br>
              <a:rPr lang="hr-HR" sz="2000" dirty="0"/>
            </a:br>
            <a:r>
              <a:rPr lang="hr-HR" sz="2000" dirty="0"/>
              <a:t>- razvijati savjest o odgovornost prema biljkama ( redovno zalijevati i pratiti rast)</a:t>
            </a:r>
            <a:br>
              <a:rPr lang="hr-HR" sz="2000" dirty="0"/>
            </a:br>
            <a:r>
              <a:rPr lang="hr-HR" sz="2000" dirty="0"/>
              <a:t>- razvijati međusobnu toleranciju, timski rad</a:t>
            </a:r>
            <a:br>
              <a:rPr lang="hr-HR" sz="2000" dirty="0"/>
            </a:br>
            <a:r>
              <a:rPr lang="hr-HR" sz="2000" dirty="0"/>
              <a:t>- razvijati digitalnu pismenost</a:t>
            </a: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Zadatci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Uz pomoć seta za zalijevanje biljaka koji se primjenjivati stečena znanja u svakodnevnome životu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stjecati znanje, vještine i navike pravilne uporabe tehnologije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Samo zalijevanje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Zalijevanje ručno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Ishodi učenja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napisati naredbu za očitavanje vlage tla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analizirati naredbe za programiranje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microbita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objasniti kako ćemo spojiti set za zalijevanje </a:t>
            </a:r>
            <a:b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microbit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 senzorom za mjerenje vlažnosti, pumpu i vodu)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/>
              <a:t>Učenici će voditi dnevnik rada i svakodnevno pratiti i bilježiti promjene koje nastaju (bilješke voditi i fotografirati).</a:t>
            </a:r>
            <a:br>
              <a:rPr lang="hr-HR" sz="1800" dirty="0"/>
            </a:b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</a:t>
            </a:r>
            <a:r>
              <a:rPr lang="hr-HR" dirty="0" smtClean="0"/>
              <a:t>Aktivnost   </a:t>
            </a: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ODABIR BILJA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Znati specifičnosti  biljke ( paprika )</a:t>
            </a:r>
          </a:p>
          <a:p>
            <a:pPr marL="457200" lvl="1" indent="0">
              <a:buNone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Zadatci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Razvijanje pozitivnog odnosa i odgovornosti učenika prema biljkama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Razvijati kritičko mišljenje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Ishodi učenja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Istražiti temu, pribaviti slike, značajke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/>
              <a:t>voditi </a:t>
            </a:r>
            <a:r>
              <a:rPr lang="hr-HR" sz="2000" dirty="0"/>
              <a:t>dnevnik rada i svakodnevno pratiti i bilježiti promjene koje nastaju (bilješke voditi i fotografirati).</a:t>
            </a:r>
            <a:br>
              <a:rPr lang="hr-HR" sz="2000" dirty="0"/>
            </a:b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</a:t>
            </a:r>
            <a:r>
              <a:rPr lang="hr-HR" dirty="0" smtClean="0"/>
              <a:t>. Aktivnost  </a:t>
            </a: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SADNJA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Znati tijek sadnje bilja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Obrazložiti postupak sadnje</a:t>
            </a:r>
          </a:p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Zadatci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ozitivan odnos i odgovornost učenika prema radu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Pozitivan odnos prema prirodi i biljkama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Pozitivan odnos prema zajedničkom radu i suradnji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Stjecati naviku predanog i smirenog rada</a:t>
            </a:r>
          </a:p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Ishodi učenja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Posaditi </a:t>
            </a: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apriku u za to predviđene posude smještene u prostoriji knjižnice.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Plakat na hodniku</a:t>
            </a:r>
            <a:endParaRPr lang="hr-HR" dirty="0"/>
          </a:p>
        </p:txBody>
      </p:sp>
      <p:pic>
        <p:nvPicPr>
          <p:cNvPr id="4" name="Rezervirano mjesto sadržaja 3" descr="20180503_1140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Postupak  </a:t>
            </a: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SADNJA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Klijanje</a:t>
            </a:r>
          </a:p>
          <a:p>
            <a:r>
              <a:rPr lang="hr-HR" dirty="0" smtClean="0"/>
              <a:t>Sadnja sjemenki u tri lončanice</a:t>
            </a:r>
          </a:p>
          <a:p>
            <a:r>
              <a:rPr lang="hr-HR" dirty="0" smtClean="0"/>
              <a:t>Raspored po zalijevanju: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1. Mikro:bit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2. </a:t>
            </a:r>
            <a:r>
              <a:rPr lang="hr-HR" dirty="0" err="1" smtClean="0"/>
              <a:t>Samozalijevanje</a:t>
            </a: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3. Zalijevanje ručno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Klijanje</a:t>
            </a:r>
            <a:endParaRPr lang="hr-HR" dirty="0"/>
          </a:p>
        </p:txBody>
      </p:sp>
      <p:pic>
        <p:nvPicPr>
          <p:cNvPr id="5" name="Rezervirano mjesto sadržaja 4" descr="20180226_1314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6" name="Rezervirano mjesto sadržaja 5" descr="20180226_1237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Sadnja sjemenki u tri lončanice</a:t>
            </a:r>
            <a:endParaRPr lang="hr-HR" dirty="0"/>
          </a:p>
        </p:txBody>
      </p:sp>
      <p:pic>
        <p:nvPicPr>
          <p:cNvPr id="5" name="Rezervirano mjesto sadržaja 4" descr="20180226_1340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6" name="Rezervirano mjesto sadržaja 5" descr="20180226_1337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Raspored  zalijevanja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 smtClean="0"/>
              <a:t>Mikro:bit</a:t>
            </a:r>
          </a:p>
          <a:p>
            <a:pPr marL="514350" indent="-514350">
              <a:buNone/>
            </a:pPr>
            <a:r>
              <a:rPr lang="hr-HR" dirty="0" smtClean="0"/>
              <a:t>      Učenici su </a:t>
            </a:r>
            <a:r>
              <a:rPr lang="hr-HR" dirty="0" err="1" smtClean="0"/>
              <a:t>isprogramirali</a:t>
            </a:r>
            <a:r>
              <a:rPr lang="hr-HR" dirty="0" smtClean="0"/>
              <a:t> postupak zalijevanja mikro bitom.</a:t>
            </a:r>
          </a:p>
          <a:p>
            <a:pPr marL="514350" indent="-514350">
              <a:buNone/>
            </a:pPr>
            <a:r>
              <a:rPr lang="hr-HR" dirty="0"/>
              <a:t> </a:t>
            </a:r>
            <a:r>
              <a:rPr lang="hr-HR" dirty="0" smtClean="0"/>
              <a:t>     Isprobali ga na drugim biljkama radi li dobro program.</a:t>
            </a:r>
          </a:p>
          <a:p>
            <a:pPr marL="514350" indent="-514350">
              <a:buNone/>
            </a:pPr>
            <a:r>
              <a:rPr lang="hr-HR" dirty="0"/>
              <a:t> </a:t>
            </a:r>
            <a:r>
              <a:rPr lang="hr-HR" dirty="0" smtClean="0"/>
              <a:t>    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</TotalTime>
  <Words>355</Words>
  <Application>Microsoft Office PowerPoint</Application>
  <PresentationFormat>Prikaz na zaslonu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Građanski</vt:lpstr>
      <vt:lpstr>“Želim stablo” mikro:bit</vt:lpstr>
      <vt:lpstr>1. Aktivnost PROGRAMIRANJE MICROBITA</vt:lpstr>
      <vt:lpstr>2. Aktivnost   ODABIR BILJA</vt:lpstr>
      <vt:lpstr>3. Aktivnost  SADNJA</vt:lpstr>
      <vt:lpstr>Plakat na hodniku</vt:lpstr>
      <vt:lpstr>4. Postupak  SADNJA</vt:lpstr>
      <vt:lpstr>Klijanje</vt:lpstr>
      <vt:lpstr>Sadnja sjemenki u tri lončanice</vt:lpstr>
      <vt:lpstr>5. Raspored  zalijevanja</vt:lpstr>
      <vt:lpstr>Slajd 10</vt:lpstr>
      <vt:lpstr>Slajd 11</vt:lpstr>
      <vt:lpstr>Slajd 12</vt:lpstr>
      <vt:lpstr>Slajd 13</vt:lpstr>
      <vt:lpstr>Slajd 14</vt:lpstr>
      <vt:lpstr>6. Aktivnost  PROVEDBA PROJEKTA</vt:lpstr>
      <vt:lpstr>Slajd 16</vt:lpstr>
      <vt:lpstr>Ishod</vt:lpstr>
      <vt:lpstr>Izradili: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Knjižnica</dc:creator>
  <cp:lastModifiedBy>Knjižnica</cp:lastModifiedBy>
  <cp:revision>15</cp:revision>
  <dcterms:created xsi:type="dcterms:W3CDTF">2018-05-03T09:09:45Z</dcterms:created>
  <dcterms:modified xsi:type="dcterms:W3CDTF">2018-05-03T11:14:55Z</dcterms:modified>
</cp:coreProperties>
</file>