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4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5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333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25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76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38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2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5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0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4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7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9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1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4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1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3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6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Želim</a:t>
            </a:r>
            <a:r>
              <a:rPr lang="en-GB" dirty="0" smtClean="0"/>
              <a:t> </a:t>
            </a:r>
            <a:r>
              <a:rPr lang="en-GB" dirty="0" err="1" smtClean="0"/>
              <a:t>stablo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Projekt</a:t>
            </a:r>
            <a:r>
              <a:rPr lang="en-GB" dirty="0" smtClean="0"/>
              <a:t> u </a:t>
            </a:r>
            <a:r>
              <a:rPr lang="en-GB" dirty="0" err="1" smtClean="0"/>
              <a:t>suradnji</a:t>
            </a:r>
            <a:r>
              <a:rPr lang="en-GB" dirty="0" smtClean="0"/>
              <a:t> s </a:t>
            </a:r>
            <a:r>
              <a:rPr lang="en-GB" dirty="0" err="1" smtClean="0"/>
              <a:t>Profil-Klett</a:t>
            </a:r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764088" y="6288066"/>
            <a:ext cx="21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OŠ </a:t>
            </a:r>
            <a:r>
              <a:rPr lang="en-GB" dirty="0" err="1" smtClean="0"/>
              <a:t>Pavleka</a:t>
            </a:r>
            <a:r>
              <a:rPr lang="en-GB" dirty="0" smtClean="0"/>
              <a:t> </a:t>
            </a:r>
            <a:r>
              <a:rPr lang="en-GB" dirty="0" err="1"/>
              <a:t>M</a:t>
            </a:r>
            <a:r>
              <a:rPr lang="en-GB" dirty="0" err="1" smtClean="0"/>
              <a:t>iškine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Sudjelovali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Učenici</a:t>
            </a:r>
            <a:r>
              <a:rPr lang="en-GB" dirty="0" smtClean="0"/>
              <a:t> </a:t>
            </a:r>
            <a:r>
              <a:rPr lang="en-GB" dirty="0" err="1" smtClean="0"/>
              <a:t>razredne</a:t>
            </a:r>
            <a:r>
              <a:rPr lang="en-GB" dirty="0" smtClean="0"/>
              <a:t> </a:t>
            </a:r>
            <a:r>
              <a:rPr lang="en-GB" dirty="0" err="1" smtClean="0"/>
              <a:t>nastave</a:t>
            </a:r>
            <a:endParaRPr lang="en-GB" dirty="0" smtClean="0"/>
          </a:p>
          <a:p>
            <a:r>
              <a:rPr lang="en-GB" dirty="0" err="1" smtClean="0"/>
              <a:t>Učenici</a:t>
            </a:r>
            <a:r>
              <a:rPr lang="en-GB" dirty="0" smtClean="0"/>
              <a:t> 6. </a:t>
            </a:r>
            <a:r>
              <a:rPr lang="en-GB" dirty="0" err="1" smtClean="0"/>
              <a:t>i</a:t>
            </a:r>
            <a:r>
              <a:rPr lang="en-GB" dirty="0" smtClean="0"/>
              <a:t> 7. </a:t>
            </a:r>
            <a:r>
              <a:rPr lang="en-GB" dirty="0" err="1" smtClean="0"/>
              <a:t>razreda</a:t>
            </a:r>
            <a:endParaRPr lang="en-GB" dirty="0" smtClean="0"/>
          </a:p>
          <a:p>
            <a:r>
              <a:rPr lang="en-GB" dirty="0" err="1" smtClean="0"/>
              <a:t>Učitelji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Razredna</a:t>
            </a:r>
            <a:r>
              <a:rPr lang="en-GB" dirty="0" smtClean="0"/>
              <a:t> </a:t>
            </a:r>
            <a:r>
              <a:rPr lang="en-GB" dirty="0" err="1" smtClean="0"/>
              <a:t>nastava</a:t>
            </a:r>
            <a:r>
              <a:rPr lang="en-GB" dirty="0" smtClean="0"/>
              <a:t>: - </a:t>
            </a:r>
            <a:r>
              <a:rPr lang="en-US" dirty="0" err="1"/>
              <a:t>Natalija</a:t>
            </a:r>
            <a:r>
              <a:rPr lang="en-US" dirty="0"/>
              <a:t> </a:t>
            </a:r>
            <a:r>
              <a:rPr lang="en-US" dirty="0" err="1"/>
              <a:t>Juršić</a:t>
            </a:r>
            <a:r>
              <a:rPr lang="en-US" dirty="0"/>
              <a:t> </a:t>
            </a:r>
            <a:r>
              <a:rPr lang="en-US" dirty="0" err="1"/>
              <a:t>Novosel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		   - </a:t>
            </a:r>
            <a:r>
              <a:rPr lang="en-GB" dirty="0" err="1" smtClean="0"/>
              <a:t>Dubravka</a:t>
            </a:r>
            <a:r>
              <a:rPr lang="en-GB" dirty="0" smtClean="0"/>
              <a:t> </a:t>
            </a:r>
            <a:r>
              <a:rPr lang="en-GB" dirty="0" err="1" smtClean="0"/>
              <a:t>Ciganović</a:t>
            </a:r>
            <a:endParaRPr lang="en-GB" dirty="0" smtClean="0"/>
          </a:p>
          <a:p>
            <a:pPr lvl="1"/>
            <a:r>
              <a:rPr lang="en-GB" dirty="0" err="1" smtClean="0"/>
              <a:t>Predmetna</a:t>
            </a:r>
            <a:r>
              <a:rPr lang="en-GB" dirty="0" smtClean="0"/>
              <a:t> </a:t>
            </a:r>
            <a:r>
              <a:rPr lang="en-GB" dirty="0" err="1" smtClean="0"/>
              <a:t>nastava</a:t>
            </a:r>
            <a:r>
              <a:rPr lang="en-GB" dirty="0" smtClean="0"/>
              <a:t>: - </a:t>
            </a:r>
            <a:r>
              <a:rPr lang="en-GB" dirty="0" err="1" smtClean="0"/>
              <a:t>Zlata</a:t>
            </a:r>
            <a:r>
              <a:rPr lang="en-GB" dirty="0" smtClean="0"/>
              <a:t> </a:t>
            </a:r>
            <a:r>
              <a:rPr lang="en-GB" dirty="0" err="1" smtClean="0"/>
              <a:t>Brekalo</a:t>
            </a:r>
            <a:r>
              <a:rPr lang="en-GB" dirty="0" smtClean="0"/>
              <a:t> – </a:t>
            </a:r>
            <a:r>
              <a:rPr lang="en-GB" dirty="0" err="1" smtClean="0"/>
              <a:t>Priroda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društvo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      - Dino </a:t>
            </a:r>
            <a:r>
              <a:rPr lang="en-US" dirty="0" err="1" smtClean="0"/>
              <a:t>Pongrac</a:t>
            </a:r>
            <a:r>
              <a:rPr lang="en-US" dirty="0" smtClean="0"/>
              <a:t> - </a:t>
            </a:r>
            <a:r>
              <a:rPr lang="en-US" dirty="0" err="1"/>
              <a:t>I</a:t>
            </a:r>
            <a:r>
              <a:rPr lang="en-US" dirty="0" err="1" smtClean="0"/>
              <a:t>nformatika</a:t>
            </a:r>
            <a:endParaRPr lang="en-GB" dirty="0" smtClean="0"/>
          </a:p>
        </p:txBody>
      </p:sp>
      <p:sp>
        <p:nvSpPr>
          <p:cNvPr id="4" name="TekstniOkvir 3"/>
          <p:cNvSpPr txBox="1"/>
          <p:nvPr/>
        </p:nvSpPr>
        <p:spPr>
          <a:xfrm>
            <a:off x="677334" y="6271551"/>
            <a:ext cx="21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OŠ </a:t>
            </a:r>
            <a:r>
              <a:rPr lang="en-GB" dirty="0" err="1" smtClean="0"/>
              <a:t>Pavleka</a:t>
            </a:r>
            <a:r>
              <a:rPr lang="en-GB" dirty="0" smtClean="0"/>
              <a:t> </a:t>
            </a:r>
            <a:r>
              <a:rPr lang="en-GB" dirty="0" err="1" smtClean="0"/>
              <a:t>Miškine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Hvala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pažnji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366269"/>
            <a:ext cx="8534400" cy="1507067"/>
          </a:xfrm>
        </p:spPr>
        <p:txBody>
          <a:bodyPr/>
          <a:lstStyle/>
          <a:p>
            <a:r>
              <a:rPr lang="en-GB" dirty="0" err="1" smtClean="0"/>
              <a:t>Zašto</a:t>
            </a:r>
            <a:r>
              <a:rPr lang="en-GB" dirty="0" smtClean="0"/>
              <a:t> </a:t>
            </a:r>
            <a:r>
              <a:rPr lang="en-GB" dirty="0" err="1" smtClean="0"/>
              <a:t>projekt</a:t>
            </a:r>
            <a:r>
              <a:rPr lang="en-GB" dirty="0" smtClean="0"/>
              <a:t>?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3692" y="1274524"/>
            <a:ext cx="8784920" cy="5038594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Voda</a:t>
            </a:r>
            <a:r>
              <a:rPr lang="en-GB" sz="3200" dirty="0" smtClean="0"/>
              <a:t> je </a:t>
            </a:r>
            <a:r>
              <a:rPr lang="en-GB" sz="3200" dirty="0" err="1" smtClean="0"/>
              <a:t>život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 smtClean="0"/>
          </a:p>
          <a:p>
            <a:r>
              <a:rPr lang="en-GB" sz="3200" dirty="0" err="1" smtClean="0"/>
              <a:t>Živimo</a:t>
            </a:r>
            <a:r>
              <a:rPr lang="en-GB" sz="3200" dirty="0" smtClean="0"/>
              <a:t> u </a:t>
            </a:r>
            <a:r>
              <a:rPr lang="en-GB" sz="3200" dirty="0" err="1" smtClean="0"/>
              <a:t>dobu</a:t>
            </a:r>
            <a:r>
              <a:rPr lang="en-GB" sz="3200" dirty="0" smtClean="0"/>
              <a:t> </a:t>
            </a:r>
            <a:r>
              <a:rPr lang="en-GB" sz="3200" dirty="0" err="1" smtClean="0"/>
              <a:t>kada</a:t>
            </a:r>
            <a:r>
              <a:rPr lang="en-GB" sz="3200" dirty="0" smtClean="0"/>
              <a:t> </a:t>
            </a:r>
            <a:r>
              <a:rPr lang="en-GB" sz="3200" dirty="0" err="1" smtClean="0"/>
              <a:t>voda</a:t>
            </a:r>
            <a:r>
              <a:rPr lang="en-GB" sz="3200" dirty="0" smtClean="0"/>
              <a:t> </a:t>
            </a:r>
            <a:r>
              <a:rPr lang="en-GB" sz="3200" dirty="0" err="1" smtClean="0"/>
              <a:t>postaje</a:t>
            </a:r>
            <a:r>
              <a:rPr lang="en-GB" sz="3200" dirty="0" smtClean="0"/>
              <a:t> </a:t>
            </a:r>
            <a:r>
              <a:rPr lang="en-GB" sz="3200" dirty="0" err="1" smtClean="0"/>
              <a:t>sve</a:t>
            </a:r>
            <a:r>
              <a:rPr lang="en-GB" sz="3200" dirty="0" smtClean="0"/>
              <a:t> </a:t>
            </a:r>
            <a:r>
              <a:rPr lang="en-GB" sz="3200" dirty="0" err="1" smtClean="0"/>
              <a:t>važniji</a:t>
            </a:r>
            <a:r>
              <a:rPr lang="en-GB" sz="3200" dirty="0" smtClean="0"/>
              <a:t> </a:t>
            </a:r>
            <a:r>
              <a:rPr lang="en-GB" sz="3200" dirty="0" err="1" smtClean="0"/>
              <a:t>prirodni</a:t>
            </a:r>
            <a:r>
              <a:rPr lang="en-GB" sz="3200" dirty="0" smtClean="0"/>
              <a:t> </a:t>
            </a:r>
            <a:r>
              <a:rPr lang="en-GB" sz="3200" dirty="0" err="1" smtClean="0"/>
              <a:t>resurs</a:t>
            </a:r>
            <a:r>
              <a:rPr lang="en-GB" sz="3200" dirty="0" smtClean="0"/>
              <a:t> </a:t>
            </a:r>
            <a:r>
              <a:rPr lang="en-GB" sz="3200" dirty="0" err="1" smtClean="0"/>
              <a:t>i</a:t>
            </a:r>
            <a:r>
              <a:rPr lang="en-GB" sz="3200" dirty="0" smtClean="0"/>
              <a:t> </a:t>
            </a:r>
            <a:r>
              <a:rPr lang="en-GB" sz="3200" dirty="0" err="1" smtClean="0"/>
              <a:t>projektom</a:t>
            </a:r>
            <a:r>
              <a:rPr lang="en-GB" sz="3200" dirty="0" smtClean="0"/>
              <a:t> </a:t>
            </a:r>
            <a:r>
              <a:rPr lang="en-GB" sz="3200" dirty="0" err="1" smtClean="0"/>
              <a:t>smo</a:t>
            </a:r>
            <a:r>
              <a:rPr lang="en-GB" sz="3200" dirty="0" smtClean="0"/>
              <a:t> </a:t>
            </a:r>
            <a:r>
              <a:rPr lang="en-GB" sz="3200" dirty="0" err="1" smtClean="0"/>
              <a:t>htjeli</a:t>
            </a:r>
            <a:r>
              <a:rPr lang="en-GB" sz="3200" dirty="0" smtClean="0"/>
              <a:t> </a:t>
            </a:r>
            <a:r>
              <a:rPr lang="en-GB" sz="3200" dirty="0" err="1" smtClean="0"/>
              <a:t>pokazati</a:t>
            </a:r>
            <a:r>
              <a:rPr lang="en-GB" sz="3200" dirty="0" smtClean="0"/>
              <a:t> </a:t>
            </a:r>
            <a:r>
              <a:rPr lang="en-GB" sz="3200" dirty="0" err="1" smtClean="0"/>
              <a:t>kako</a:t>
            </a:r>
            <a:r>
              <a:rPr lang="en-GB" sz="3200" dirty="0" smtClean="0"/>
              <a:t> je </a:t>
            </a:r>
            <a:r>
              <a:rPr lang="en-GB" sz="3200" dirty="0" err="1" smtClean="0"/>
              <a:t>moguće</a:t>
            </a:r>
            <a:r>
              <a:rPr lang="en-GB" sz="3200" dirty="0" smtClean="0"/>
              <a:t> </a:t>
            </a:r>
            <a:r>
              <a:rPr lang="en-GB" sz="3200" dirty="0" err="1" smtClean="0"/>
              <a:t>računalnim</a:t>
            </a:r>
            <a:r>
              <a:rPr lang="en-GB" sz="3200" dirty="0" smtClean="0"/>
              <a:t> </a:t>
            </a:r>
            <a:r>
              <a:rPr lang="en-GB" sz="3200" dirty="0" err="1" smtClean="0"/>
              <a:t>tehnologijama</a:t>
            </a:r>
            <a:r>
              <a:rPr lang="en-GB" sz="3200" dirty="0" smtClean="0"/>
              <a:t> </a:t>
            </a:r>
            <a:r>
              <a:rPr lang="en-GB" sz="3200" dirty="0" err="1" smtClean="0"/>
              <a:t>pametno</a:t>
            </a:r>
            <a:r>
              <a:rPr lang="en-GB" sz="3200" dirty="0" smtClean="0"/>
              <a:t> </a:t>
            </a:r>
            <a:r>
              <a:rPr lang="en-GB" sz="3200" dirty="0" err="1" smtClean="0"/>
              <a:t>i</a:t>
            </a:r>
            <a:r>
              <a:rPr lang="en-GB" sz="3200" dirty="0" smtClean="0"/>
              <a:t> </a:t>
            </a:r>
            <a:r>
              <a:rPr lang="en-GB" sz="3200" dirty="0" err="1" smtClean="0"/>
              <a:t>racionalno</a:t>
            </a:r>
            <a:r>
              <a:rPr lang="en-GB" sz="3200" dirty="0" smtClean="0"/>
              <a:t> </a:t>
            </a:r>
            <a:r>
              <a:rPr lang="en-GB" sz="3200" dirty="0" err="1" smtClean="0"/>
              <a:t>koristiti</a:t>
            </a:r>
            <a:r>
              <a:rPr lang="en-GB" sz="3200" dirty="0" smtClean="0"/>
              <a:t> </a:t>
            </a:r>
            <a:r>
              <a:rPr lang="en-GB" sz="3200" dirty="0" err="1" smtClean="0"/>
              <a:t>vodu</a:t>
            </a:r>
            <a:r>
              <a:rPr lang="en-GB" sz="3200" dirty="0" smtClean="0"/>
              <a:t>.</a:t>
            </a:r>
          </a:p>
          <a:p>
            <a:r>
              <a:rPr lang="en-GB" sz="3200" dirty="0" err="1" smtClean="0"/>
              <a:t>Pokazat</a:t>
            </a:r>
            <a:r>
              <a:rPr lang="en-GB" sz="3200" dirty="0" smtClean="0"/>
              <a:t> </a:t>
            </a:r>
            <a:r>
              <a:rPr lang="en-GB" sz="3200" dirty="0" err="1" smtClean="0"/>
              <a:t>ćemo</a:t>
            </a:r>
            <a:r>
              <a:rPr lang="en-GB" sz="3200" dirty="0" smtClean="0"/>
              <a:t> </a:t>
            </a:r>
            <a:r>
              <a:rPr lang="en-GB" sz="3200" dirty="0" err="1" smtClean="0"/>
              <a:t>kako</a:t>
            </a:r>
            <a:r>
              <a:rPr lang="en-GB" sz="3200" dirty="0" smtClean="0"/>
              <a:t> </a:t>
            </a:r>
            <a:r>
              <a:rPr lang="en-GB" sz="3200" dirty="0" err="1" smtClean="0"/>
              <a:t>možemo</a:t>
            </a:r>
            <a:r>
              <a:rPr lang="en-GB" sz="3200" dirty="0" smtClean="0"/>
              <a:t> </a:t>
            </a:r>
            <a:r>
              <a:rPr lang="en-GB" sz="3200" dirty="0" err="1" smtClean="0"/>
              <a:t>racionalno</a:t>
            </a:r>
            <a:r>
              <a:rPr lang="en-GB" sz="3200" dirty="0" smtClean="0"/>
              <a:t> </a:t>
            </a:r>
            <a:r>
              <a:rPr lang="en-GB" sz="3200" dirty="0" err="1" smtClean="0"/>
              <a:t>pomoću</a:t>
            </a:r>
            <a:r>
              <a:rPr lang="en-GB" sz="3200" dirty="0" smtClean="0"/>
              <a:t> </a:t>
            </a:r>
            <a:r>
              <a:rPr lang="en-GB" sz="3200" dirty="0" err="1" smtClean="0"/>
              <a:t>micro:bita</a:t>
            </a:r>
            <a:r>
              <a:rPr lang="en-GB" sz="3200" dirty="0" smtClean="0"/>
              <a:t> </a:t>
            </a:r>
            <a:r>
              <a:rPr lang="en-GB" sz="3200" dirty="0" err="1" smtClean="0"/>
              <a:t>zalijevati</a:t>
            </a:r>
            <a:r>
              <a:rPr lang="en-GB" sz="3200" dirty="0" smtClean="0"/>
              <a:t> </a:t>
            </a:r>
            <a:r>
              <a:rPr lang="en-GB" sz="3200" dirty="0" err="1" smtClean="0"/>
              <a:t>biljke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62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Odabir</a:t>
            </a:r>
            <a:r>
              <a:rPr lang="en-GB" dirty="0" smtClean="0"/>
              <a:t> </a:t>
            </a:r>
            <a:r>
              <a:rPr lang="en-GB" dirty="0" err="1" smtClean="0"/>
              <a:t>biljke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err="1" smtClean="0"/>
              <a:t>Odabrali</a:t>
            </a:r>
            <a:r>
              <a:rPr lang="en-GB" sz="2400" dirty="0" smtClean="0"/>
              <a:t> </a:t>
            </a:r>
            <a:r>
              <a:rPr lang="en-GB" sz="2400" dirty="0" err="1" smtClean="0"/>
              <a:t>smo</a:t>
            </a:r>
            <a:r>
              <a:rPr lang="en-GB" sz="2400" dirty="0" smtClean="0"/>
              <a:t> </a:t>
            </a:r>
            <a:r>
              <a:rPr lang="en-GB" sz="2400" dirty="0" err="1" smtClean="0"/>
              <a:t>biljku</a:t>
            </a:r>
            <a:r>
              <a:rPr lang="en-GB" sz="2400" dirty="0" smtClean="0"/>
              <a:t> </a:t>
            </a:r>
            <a:r>
              <a:rPr lang="en-GB" sz="2400" dirty="0" err="1" smtClean="0"/>
              <a:t>poznatu</a:t>
            </a:r>
            <a:r>
              <a:rPr lang="en-GB" sz="2400" dirty="0" smtClean="0"/>
              <a:t> pod </a:t>
            </a:r>
            <a:r>
              <a:rPr lang="en-GB" sz="2400" dirty="0" err="1" smtClean="0"/>
              <a:t>nazivom</a:t>
            </a:r>
            <a:r>
              <a:rPr lang="en-GB" sz="2400" dirty="0" smtClean="0"/>
              <a:t> </a:t>
            </a:r>
            <a:r>
              <a:rPr lang="en-GB" sz="2400" dirty="0" err="1" smtClean="0"/>
              <a:t>fikus</a:t>
            </a:r>
            <a:r>
              <a:rPr lang="en-GB" sz="2400" dirty="0" smtClean="0"/>
              <a:t> </a:t>
            </a:r>
            <a:r>
              <a:rPr lang="en-GB" sz="2400" dirty="0" err="1" smtClean="0"/>
              <a:t>benjamina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GB" sz="2400" dirty="0"/>
          </a:p>
          <a:p>
            <a:r>
              <a:rPr lang="en-GB" sz="2400" dirty="0" err="1" smtClean="0"/>
              <a:t>Zašto</a:t>
            </a:r>
            <a:r>
              <a:rPr lang="en-GB" sz="2400" dirty="0" smtClean="0"/>
              <a:t>? </a:t>
            </a:r>
            <a:endParaRPr lang="en-GB" sz="2400" dirty="0"/>
          </a:p>
          <a:p>
            <a:r>
              <a:rPr lang="en-GB" sz="2400" dirty="0" smtClean="0"/>
              <a:t>Benjamin je </a:t>
            </a:r>
            <a:r>
              <a:rPr lang="en-GB" sz="2400" dirty="0" err="1" smtClean="0"/>
              <a:t>česta</a:t>
            </a:r>
            <a:r>
              <a:rPr lang="en-GB" sz="2400" dirty="0" smtClean="0"/>
              <a:t> </a:t>
            </a:r>
            <a:r>
              <a:rPr lang="en-GB" sz="2400" dirty="0" err="1" smtClean="0"/>
              <a:t>kućna</a:t>
            </a:r>
            <a:r>
              <a:rPr lang="en-GB" sz="2400" dirty="0" smtClean="0"/>
              <a:t> </a:t>
            </a:r>
            <a:r>
              <a:rPr lang="en-GB" sz="2400" dirty="0" err="1" smtClean="0"/>
              <a:t>biljka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treba</a:t>
            </a:r>
            <a:r>
              <a:rPr lang="en-GB" sz="2400" dirty="0" smtClean="0"/>
              <a:t> se </a:t>
            </a:r>
            <a:r>
              <a:rPr lang="en-GB" sz="2400" dirty="0" err="1" smtClean="0"/>
              <a:t>pažljivo</a:t>
            </a:r>
            <a:r>
              <a:rPr lang="en-GB" sz="2400" dirty="0" smtClean="0"/>
              <a:t> </a:t>
            </a:r>
            <a:r>
              <a:rPr lang="en-GB" sz="2400" dirty="0" err="1" smtClean="0"/>
              <a:t>brinuti</a:t>
            </a:r>
            <a:r>
              <a:rPr lang="en-GB" sz="2400" dirty="0" smtClean="0"/>
              <a:t> </a:t>
            </a:r>
            <a:r>
              <a:rPr lang="en-GB" sz="2400" dirty="0" smtClean="0"/>
              <a:t>o </a:t>
            </a:r>
            <a:r>
              <a:rPr lang="en-GB" sz="2400" dirty="0" err="1" smtClean="0"/>
              <a:t>biljci</a:t>
            </a:r>
            <a:r>
              <a:rPr lang="en-GB" sz="2400" dirty="0" smtClean="0"/>
              <a:t>, </a:t>
            </a:r>
            <a:r>
              <a:rPr lang="en-GB" sz="2400" dirty="0" err="1" smtClean="0"/>
              <a:t>osjetljiva</a:t>
            </a:r>
            <a:r>
              <a:rPr lang="en-GB" sz="2400" dirty="0" smtClean="0"/>
              <a:t> je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previše</a:t>
            </a:r>
            <a:r>
              <a:rPr lang="en-GB" sz="2400" dirty="0" smtClean="0"/>
              <a:t> </a:t>
            </a:r>
            <a:r>
              <a:rPr lang="en-GB" sz="2400" dirty="0" err="1" smtClean="0"/>
              <a:t>vlage</a:t>
            </a:r>
            <a:r>
              <a:rPr lang="en-GB" sz="2400" dirty="0" smtClean="0"/>
              <a:t> u </a:t>
            </a:r>
            <a:r>
              <a:rPr lang="en-GB" sz="2400" dirty="0" err="1" smtClean="0"/>
              <a:t>zemlji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suhu</a:t>
            </a:r>
            <a:r>
              <a:rPr lang="en-GB" sz="2400" dirty="0" smtClean="0"/>
              <a:t> </a:t>
            </a:r>
            <a:r>
              <a:rPr lang="en-GB" sz="2400" dirty="0" err="1" smtClean="0"/>
              <a:t>zemlju</a:t>
            </a:r>
            <a:endParaRPr lang="en-GB" sz="2400" dirty="0" smtClean="0"/>
          </a:p>
          <a:p>
            <a:r>
              <a:rPr lang="en-GB" sz="2400" dirty="0" err="1" smtClean="0"/>
              <a:t>Pokušat</a:t>
            </a:r>
            <a:r>
              <a:rPr lang="en-GB" sz="2400" dirty="0" smtClean="0"/>
              <a:t> </a:t>
            </a:r>
            <a:r>
              <a:rPr lang="en-GB" sz="2400" dirty="0" err="1" smtClean="0"/>
              <a:t>ćemo</a:t>
            </a:r>
            <a:r>
              <a:rPr lang="en-GB" sz="2400" dirty="0" smtClean="0"/>
              <a:t> </a:t>
            </a:r>
            <a:r>
              <a:rPr lang="en-GB" sz="2400" dirty="0" err="1" smtClean="0"/>
              <a:t>pokazati</a:t>
            </a:r>
            <a:r>
              <a:rPr lang="en-GB" sz="2400" dirty="0" smtClean="0"/>
              <a:t> </a:t>
            </a:r>
            <a:r>
              <a:rPr lang="en-GB" sz="2400" dirty="0" err="1" smtClean="0"/>
              <a:t>kako</a:t>
            </a:r>
            <a:r>
              <a:rPr lang="en-GB" sz="2400" dirty="0" smtClean="0"/>
              <a:t> </a:t>
            </a:r>
            <a:r>
              <a:rPr lang="en-GB" sz="2400" dirty="0" err="1" smtClean="0"/>
              <a:t>upotrebom</a:t>
            </a:r>
            <a:r>
              <a:rPr lang="en-GB" sz="2400" dirty="0" smtClean="0"/>
              <a:t> </a:t>
            </a:r>
            <a:r>
              <a:rPr lang="en-GB" sz="2400" dirty="0" err="1" smtClean="0"/>
              <a:t>micro:bita</a:t>
            </a:r>
            <a:r>
              <a:rPr lang="en-GB" sz="2400" dirty="0" smtClean="0"/>
              <a:t> </a:t>
            </a:r>
            <a:r>
              <a:rPr lang="en-GB" sz="2400" dirty="0" err="1" smtClean="0"/>
              <a:t>možemo</a:t>
            </a:r>
            <a:r>
              <a:rPr lang="en-GB" sz="2400" dirty="0" smtClean="0"/>
              <a:t> </a:t>
            </a:r>
            <a:r>
              <a:rPr lang="en-GB" sz="2400" dirty="0" err="1" smtClean="0"/>
              <a:t>pametno</a:t>
            </a:r>
            <a:r>
              <a:rPr lang="en-GB" sz="2400" dirty="0" smtClean="0"/>
              <a:t> </a:t>
            </a:r>
            <a:r>
              <a:rPr lang="en-GB" sz="2400" dirty="0" err="1" smtClean="0"/>
              <a:t>zalijevati</a:t>
            </a:r>
            <a:r>
              <a:rPr lang="en-GB" sz="2400" dirty="0" smtClean="0"/>
              <a:t> </a:t>
            </a:r>
            <a:r>
              <a:rPr lang="en-GB" sz="2400" dirty="0" err="1" smtClean="0"/>
              <a:t>biljku</a:t>
            </a:r>
            <a:r>
              <a:rPr lang="en-GB" sz="2400" dirty="0" smtClean="0"/>
              <a:t> </a:t>
            </a:r>
            <a:r>
              <a:rPr lang="en-GB" sz="2400" dirty="0" err="1" smtClean="0"/>
              <a:t>tako</a:t>
            </a:r>
            <a:r>
              <a:rPr lang="en-GB" sz="2400" dirty="0" smtClean="0"/>
              <a:t> da </a:t>
            </a:r>
            <a:r>
              <a:rPr lang="en-GB" sz="2400" dirty="0" err="1" smtClean="0"/>
              <a:t>će</a:t>
            </a:r>
            <a:r>
              <a:rPr lang="en-GB" sz="2400" dirty="0" smtClean="0"/>
              <a:t> </a:t>
            </a:r>
            <a:r>
              <a:rPr lang="en-GB" sz="2400" dirty="0" err="1" smtClean="0"/>
              <a:t>uvijek</a:t>
            </a:r>
            <a:r>
              <a:rPr lang="en-GB" sz="2400" dirty="0" smtClean="0"/>
              <a:t> </a:t>
            </a:r>
            <a:r>
              <a:rPr lang="en-GB" sz="2400" dirty="0" err="1" smtClean="0"/>
              <a:t>biti</a:t>
            </a:r>
            <a:r>
              <a:rPr lang="en-GB" sz="2400" dirty="0" smtClean="0"/>
              <a:t> </a:t>
            </a:r>
            <a:r>
              <a:rPr lang="en-GB" sz="2400" dirty="0" err="1" smtClean="0"/>
              <a:t>prisutna</a:t>
            </a:r>
            <a:r>
              <a:rPr lang="en-GB" sz="2400" dirty="0" smtClean="0"/>
              <a:t> </a:t>
            </a:r>
            <a:r>
              <a:rPr lang="en-GB" sz="2400" dirty="0" err="1" smtClean="0"/>
              <a:t>idealna</a:t>
            </a:r>
            <a:r>
              <a:rPr lang="en-GB" sz="2400" dirty="0" smtClean="0"/>
              <a:t> </a:t>
            </a:r>
            <a:r>
              <a:rPr lang="en-GB" sz="2400" dirty="0" err="1" smtClean="0"/>
              <a:t>vlažnost</a:t>
            </a:r>
            <a:r>
              <a:rPr lang="en-GB" sz="2400" dirty="0" smtClean="0"/>
              <a:t> </a:t>
            </a:r>
            <a:r>
              <a:rPr lang="en-GB" sz="2400" dirty="0" err="1" smtClean="0"/>
              <a:t>zemlje</a:t>
            </a:r>
            <a:r>
              <a:rPr lang="en-GB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86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73" y="609600"/>
            <a:ext cx="5241675" cy="6011867"/>
          </a:xfrm>
        </p:spPr>
      </p:pic>
    </p:spTree>
    <p:extLst>
      <p:ext uri="{BB962C8B-B14F-4D97-AF65-F5344CB8AC3E}">
        <p14:creationId xmlns:p14="http://schemas.microsoft.com/office/powerpoint/2010/main" val="12946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3211"/>
          </a:xfrm>
        </p:spPr>
        <p:txBody>
          <a:bodyPr/>
          <a:lstStyle/>
          <a:p>
            <a:r>
              <a:rPr lang="en-GB" dirty="0" err="1" smtClean="0"/>
              <a:t>Programiranje</a:t>
            </a:r>
            <a:r>
              <a:rPr lang="en-GB" dirty="0" smtClean="0"/>
              <a:t> </a:t>
            </a:r>
            <a:r>
              <a:rPr lang="en-GB" dirty="0" err="1" smtClean="0"/>
              <a:t>micro:bita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2074" y="1686838"/>
            <a:ext cx="6612814" cy="4300603"/>
          </a:xfrm>
        </p:spPr>
        <p:txBody>
          <a:bodyPr>
            <a:noAutofit/>
          </a:bodyPr>
          <a:lstStyle/>
          <a:p>
            <a:r>
              <a:rPr lang="en-GB" sz="2400" dirty="0" smtClean="0"/>
              <a:t>U </a:t>
            </a:r>
            <a:r>
              <a:rPr lang="en-GB" sz="2400" dirty="0" err="1" smtClean="0"/>
              <a:t>programiranju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sudjelovali</a:t>
            </a:r>
            <a:r>
              <a:rPr lang="en-GB" sz="2400" dirty="0" smtClean="0"/>
              <a:t> </a:t>
            </a:r>
            <a:r>
              <a:rPr lang="en-GB" sz="2400" dirty="0" err="1" smtClean="0"/>
              <a:t>učenici</a:t>
            </a:r>
            <a:r>
              <a:rPr lang="en-GB" sz="2400" dirty="0" smtClean="0"/>
              <a:t> 7. </a:t>
            </a:r>
            <a:r>
              <a:rPr lang="en-GB" sz="2400" dirty="0" err="1" smtClean="0"/>
              <a:t>razreda</a:t>
            </a:r>
            <a:r>
              <a:rPr lang="en-GB" sz="2400" dirty="0" smtClean="0"/>
              <a:t> </a:t>
            </a:r>
            <a:r>
              <a:rPr lang="en-GB" sz="2400" dirty="0" err="1" smtClean="0"/>
              <a:t>uz</a:t>
            </a:r>
            <a:r>
              <a:rPr lang="en-GB" sz="2400" dirty="0" smtClean="0"/>
              <a:t> </a:t>
            </a:r>
            <a:r>
              <a:rPr lang="en-GB" sz="2400" dirty="0" err="1" smtClean="0"/>
              <a:t>pomoć</a:t>
            </a:r>
            <a:r>
              <a:rPr lang="en-GB" sz="2400" dirty="0" smtClean="0"/>
              <a:t> </a:t>
            </a:r>
            <a:r>
              <a:rPr lang="en-GB" sz="2400" dirty="0" err="1" smtClean="0"/>
              <a:t>profesora</a:t>
            </a:r>
            <a:endParaRPr lang="en-GB" sz="2400" dirty="0" smtClean="0"/>
          </a:p>
          <a:p>
            <a:r>
              <a:rPr lang="en-GB" sz="2400" dirty="0" err="1" smtClean="0"/>
              <a:t>Završna</a:t>
            </a:r>
            <a:r>
              <a:rPr lang="en-GB" sz="2400" dirty="0" smtClean="0"/>
              <a:t> </a:t>
            </a:r>
            <a:r>
              <a:rPr lang="en-GB" sz="2400" dirty="0" err="1" smtClean="0"/>
              <a:t>verzija</a:t>
            </a:r>
            <a:r>
              <a:rPr lang="en-GB" sz="2400" dirty="0" smtClean="0"/>
              <a:t> </a:t>
            </a:r>
            <a:r>
              <a:rPr lang="en-GB" sz="2400" dirty="0" err="1" smtClean="0"/>
              <a:t>koda</a:t>
            </a:r>
            <a:r>
              <a:rPr lang="en-GB" sz="2400" dirty="0" smtClean="0"/>
              <a:t>: </a:t>
            </a:r>
          </a:p>
          <a:p>
            <a:pPr lvl="1"/>
            <a:r>
              <a:rPr lang="en-GB" sz="2000" dirty="0" err="1" smtClean="0"/>
              <a:t>Ako</a:t>
            </a:r>
            <a:r>
              <a:rPr lang="en-GB" sz="2000" dirty="0" smtClean="0"/>
              <a:t> je </a:t>
            </a:r>
            <a:r>
              <a:rPr lang="en-GB" sz="2000" dirty="0" err="1" smtClean="0"/>
              <a:t>vlažnost</a:t>
            </a:r>
            <a:r>
              <a:rPr lang="en-GB" sz="2000" dirty="0" smtClean="0"/>
              <a:t> </a:t>
            </a:r>
            <a:r>
              <a:rPr lang="en-GB" sz="2000" dirty="0" err="1" smtClean="0"/>
              <a:t>manja</a:t>
            </a:r>
            <a:r>
              <a:rPr lang="en-GB" sz="2000" dirty="0" smtClean="0"/>
              <a:t> od </a:t>
            </a:r>
            <a:r>
              <a:rPr lang="en-GB" sz="2000" dirty="0" smtClean="0"/>
              <a:t>40,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displeju</a:t>
            </a:r>
            <a:r>
              <a:rPr lang="en-GB" sz="2000" dirty="0" smtClean="0"/>
              <a:t> se </a:t>
            </a:r>
            <a:r>
              <a:rPr lang="en-GB" sz="2000" dirty="0" err="1" smtClean="0"/>
              <a:t>pokazuje</a:t>
            </a:r>
            <a:r>
              <a:rPr lang="en-GB" sz="2000" dirty="0" smtClean="0"/>
              <a:t> X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uključuje</a:t>
            </a:r>
            <a:r>
              <a:rPr lang="en-GB" sz="2000" dirty="0" smtClean="0"/>
              <a:t> je </a:t>
            </a:r>
            <a:r>
              <a:rPr lang="en-GB" sz="2000" dirty="0" err="1" smtClean="0"/>
              <a:t>pumpica</a:t>
            </a:r>
            <a:r>
              <a:rPr lang="en-GB" sz="2000" dirty="0" smtClean="0"/>
              <a:t> </a:t>
            </a:r>
            <a:r>
              <a:rPr lang="en-GB" sz="2000" dirty="0" err="1" smtClean="0"/>
              <a:t>koja</a:t>
            </a:r>
            <a:r>
              <a:rPr lang="en-GB" sz="2000" dirty="0" smtClean="0"/>
              <a:t> </a:t>
            </a:r>
            <a:r>
              <a:rPr lang="en-GB" sz="2000" dirty="0" err="1" smtClean="0"/>
              <a:t>radi</a:t>
            </a:r>
            <a:r>
              <a:rPr lang="en-GB" sz="2000" dirty="0" smtClean="0"/>
              <a:t> 10 </a:t>
            </a:r>
            <a:r>
              <a:rPr lang="en-GB" sz="2000" dirty="0" err="1" smtClean="0"/>
              <a:t>sekundi</a:t>
            </a:r>
            <a:r>
              <a:rPr lang="en-GB" sz="2000" dirty="0" smtClean="0"/>
              <a:t>. </a:t>
            </a:r>
            <a:r>
              <a:rPr lang="en-GB" sz="2000" dirty="0" err="1" smtClean="0"/>
              <a:t>Za</a:t>
            </a:r>
            <a:r>
              <a:rPr lang="en-GB" sz="2000" dirty="0" smtClean="0"/>
              <a:t> to </a:t>
            </a:r>
            <a:r>
              <a:rPr lang="en-GB" sz="2000" dirty="0" err="1" smtClean="0"/>
              <a:t>vrijeme</a:t>
            </a:r>
            <a:r>
              <a:rPr lang="en-GB" sz="2000" dirty="0" smtClean="0"/>
              <a:t> </a:t>
            </a:r>
            <a:r>
              <a:rPr lang="en-GB" sz="2000" dirty="0" err="1" smtClean="0"/>
              <a:t>pumpica</a:t>
            </a:r>
            <a:r>
              <a:rPr lang="en-GB" sz="2000" dirty="0" smtClean="0"/>
              <a:t> </a:t>
            </a:r>
            <a:r>
              <a:rPr lang="en-GB" sz="2000" dirty="0" err="1" smtClean="0"/>
              <a:t>izbaci</a:t>
            </a:r>
            <a:r>
              <a:rPr lang="en-GB" sz="2000" dirty="0" smtClean="0"/>
              <a:t> </a:t>
            </a:r>
            <a:r>
              <a:rPr lang="en-GB" sz="2000" dirty="0" err="1" smtClean="0"/>
              <a:t>oko</a:t>
            </a:r>
            <a:r>
              <a:rPr lang="en-GB" sz="2000" dirty="0" smtClean="0"/>
              <a:t> 100 ml </a:t>
            </a:r>
            <a:r>
              <a:rPr lang="en-GB" sz="2000" dirty="0" err="1" smtClean="0"/>
              <a:t>vode</a:t>
            </a:r>
            <a:endParaRPr lang="en-GB" sz="2000" dirty="0" smtClean="0"/>
          </a:p>
          <a:p>
            <a:pPr lvl="1"/>
            <a:r>
              <a:rPr lang="en-GB" sz="2000" dirty="0" err="1" smtClean="0"/>
              <a:t>Ako</a:t>
            </a:r>
            <a:r>
              <a:rPr lang="en-GB" sz="2000" dirty="0" smtClean="0"/>
              <a:t> je </a:t>
            </a:r>
            <a:r>
              <a:rPr lang="en-GB" sz="2000" dirty="0" err="1" smtClean="0"/>
              <a:t>vlažnost</a:t>
            </a:r>
            <a:r>
              <a:rPr lang="en-GB" sz="2000" dirty="0" smtClean="0"/>
              <a:t> </a:t>
            </a:r>
            <a:r>
              <a:rPr lang="en-GB" sz="2000" dirty="0" err="1" smtClean="0"/>
              <a:t>veća</a:t>
            </a:r>
            <a:r>
              <a:rPr lang="en-GB" sz="2000" dirty="0" smtClean="0"/>
              <a:t> od </a:t>
            </a:r>
            <a:r>
              <a:rPr lang="en-GB" sz="2000" dirty="0" smtClean="0"/>
              <a:t>40,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displeju</a:t>
            </a:r>
            <a:r>
              <a:rPr lang="en-GB" sz="2000" dirty="0" smtClean="0"/>
              <a:t> se </a:t>
            </a:r>
            <a:r>
              <a:rPr lang="en-GB" sz="2000" dirty="0" err="1" smtClean="0"/>
              <a:t>pokazuje</a:t>
            </a:r>
            <a:r>
              <a:rPr lang="en-GB" sz="2000" dirty="0" smtClean="0"/>
              <a:t> </a:t>
            </a:r>
            <a:r>
              <a:rPr lang="en-GB" sz="2000" dirty="0" err="1" smtClean="0"/>
              <a:t>kvačica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pumpica</a:t>
            </a:r>
            <a:r>
              <a:rPr lang="en-GB" sz="2000" dirty="0" smtClean="0"/>
              <a:t> ne </a:t>
            </a:r>
            <a:r>
              <a:rPr lang="en-GB" sz="2000" dirty="0" err="1" smtClean="0"/>
              <a:t>radi</a:t>
            </a:r>
            <a:endParaRPr lang="en-GB" sz="2000" dirty="0" smtClean="0"/>
          </a:p>
          <a:p>
            <a:pPr lvl="1"/>
            <a:r>
              <a:rPr lang="en-GB" sz="2000" dirty="0" err="1" smtClean="0"/>
              <a:t>Proces</a:t>
            </a:r>
            <a:r>
              <a:rPr lang="en-GB" sz="2000" dirty="0" smtClean="0"/>
              <a:t> se </a:t>
            </a:r>
            <a:r>
              <a:rPr lang="en-GB" sz="2000" dirty="0" err="1" smtClean="0"/>
              <a:t>ponavlja</a:t>
            </a:r>
            <a:r>
              <a:rPr lang="en-GB" sz="2000" dirty="0" smtClean="0"/>
              <a:t> </a:t>
            </a:r>
            <a:r>
              <a:rPr lang="en-GB" sz="2000" dirty="0" err="1" smtClean="0"/>
              <a:t>svakih</a:t>
            </a:r>
            <a:r>
              <a:rPr lang="en-GB" sz="2000" dirty="0" smtClean="0"/>
              <a:t> 6 </a:t>
            </a:r>
            <a:r>
              <a:rPr lang="en-GB" sz="2000" dirty="0" smtClean="0"/>
              <a:t>sati</a:t>
            </a:r>
            <a:endParaRPr lang="en-US" sz="2000" dirty="0"/>
          </a:p>
        </p:txBody>
      </p:sp>
      <p:pic>
        <p:nvPicPr>
          <p:cNvPr id="1026" name="Picture 2" descr="http://microbit.org/images/quickstart/microbit-plugged-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91" y="275572"/>
            <a:ext cx="2964025" cy="2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Kod</a:t>
            </a: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777" y="609600"/>
            <a:ext cx="3983160" cy="6064016"/>
          </a:xfrm>
          <a:prstGeom prst="rect">
            <a:avLst/>
          </a:prstGeom>
        </p:spPr>
      </p:pic>
      <p:pic>
        <p:nvPicPr>
          <p:cNvPr id="5" name="Picture 2" descr="http://microbit.org/images/quickstart/microbit-plugged-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88" y="1402915"/>
            <a:ext cx="3803268" cy="336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9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Primjena</a:t>
            </a:r>
            <a:r>
              <a:rPr lang="en-GB" dirty="0" smtClean="0"/>
              <a:t> u </a:t>
            </a:r>
            <a:r>
              <a:rPr lang="en-GB" dirty="0" err="1" smtClean="0"/>
              <a:t>nastavi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1145" y="1265129"/>
            <a:ext cx="8722857" cy="477623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 </a:t>
            </a:r>
            <a:r>
              <a:rPr lang="en-GB" sz="2400" dirty="0" err="1" smtClean="0"/>
              <a:t>razrednoj</a:t>
            </a:r>
            <a:r>
              <a:rPr lang="en-GB" sz="2400" dirty="0" smtClean="0"/>
              <a:t> </a:t>
            </a:r>
            <a:r>
              <a:rPr lang="en-GB" sz="2400" dirty="0" err="1" smtClean="0"/>
              <a:t>nastavi</a:t>
            </a:r>
            <a:r>
              <a:rPr lang="en-GB" sz="2400" dirty="0" smtClean="0"/>
              <a:t> </a:t>
            </a:r>
            <a:r>
              <a:rPr lang="en-GB" sz="2400" dirty="0" err="1" smtClean="0"/>
              <a:t>skrenuli</a:t>
            </a:r>
            <a:r>
              <a:rPr lang="en-GB" sz="2400" dirty="0" smtClean="0"/>
              <a:t> </a:t>
            </a:r>
            <a:r>
              <a:rPr lang="en-GB" sz="2400" dirty="0" err="1" smtClean="0"/>
              <a:t>smo</a:t>
            </a:r>
            <a:r>
              <a:rPr lang="en-GB" sz="2400" dirty="0" smtClean="0"/>
              <a:t> </a:t>
            </a:r>
            <a:r>
              <a:rPr lang="en-GB" sz="2400" dirty="0" err="1" smtClean="0"/>
              <a:t>pozornost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to da bez </a:t>
            </a:r>
            <a:r>
              <a:rPr lang="en-GB" sz="2400" dirty="0" err="1" smtClean="0"/>
              <a:t>vode</a:t>
            </a:r>
            <a:r>
              <a:rPr lang="en-GB" sz="2400" dirty="0" smtClean="0"/>
              <a:t> </a:t>
            </a:r>
            <a:r>
              <a:rPr lang="en-GB" sz="2400" dirty="0" err="1" smtClean="0"/>
              <a:t>nema</a:t>
            </a:r>
            <a:r>
              <a:rPr lang="en-GB" sz="2400" dirty="0" smtClean="0"/>
              <a:t> </a:t>
            </a:r>
            <a:r>
              <a:rPr lang="en-GB" sz="2400" dirty="0" err="1" smtClean="0"/>
              <a:t>života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da je </a:t>
            </a:r>
            <a:r>
              <a:rPr lang="en-GB" sz="2400" dirty="0" err="1" smtClean="0"/>
              <a:t>potrebno</a:t>
            </a:r>
            <a:r>
              <a:rPr lang="en-GB" sz="2400" dirty="0" smtClean="0"/>
              <a:t> </a:t>
            </a:r>
            <a:r>
              <a:rPr lang="en-GB" sz="2400" dirty="0" err="1" smtClean="0"/>
              <a:t>racionalno</a:t>
            </a:r>
            <a:r>
              <a:rPr lang="en-GB" sz="2400" dirty="0" smtClean="0"/>
              <a:t> </a:t>
            </a:r>
            <a:r>
              <a:rPr lang="en-GB" sz="2400" dirty="0" err="1" smtClean="0"/>
              <a:t>korištenje</a:t>
            </a:r>
            <a:r>
              <a:rPr lang="en-GB" sz="2400" dirty="0" smtClean="0"/>
              <a:t> </a:t>
            </a:r>
            <a:r>
              <a:rPr lang="en-GB" sz="2400" dirty="0" err="1" smtClean="0"/>
              <a:t>vode</a:t>
            </a:r>
            <a:r>
              <a:rPr lang="en-GB" sz="2400" dirty="0" smtClean="0"/>
              <a:t> </a:t>
            </a:r>
          </a:p>
          <a:p>
            <a:r>
              <a:rPr lang="en-GB" sz="2400" dirty="0" err="1" smtClean="0"/>
              <a:t>Priroda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društvo</a:t>
            </a:r>
            <a:r>
              <a:rPr lang="en-GB" sz="2400" dirty="0"/>
              <a:t> </a:t>
            </a:r>
            <a:r>
              <a:rPr lang="en-GB" sz="2400" dirty="0" smtClean="0"/>
              <a:t>– </a:t>
            </a:r>
            <a:r>
              <a:rPr lang="en-GB" sz="2400" dirty="0" err="1" smtClean="0"/>
              <a:t>Nekim</a:t>
            </a:r>
            <a:r>
              <a:rPr lang="en-GB" sz="2400" dirty="0" smtClean="0"/>
              <a:t> </a:t>
            </a:r>
            <a:r>
              <a:rPr lang="en-GB" sz="2400" dirty="0" err="1" smtClean="0"/>
              <a:t>biljkama</a:t>
            </a:r>
            <a:r>
              <a:rPr lang="en-GB" sz="2400" dirty="0" smtClean="0"/>
              <a:t> je </a:t>
            </a:r>
            <a:r>
              <a:rPr lang="en-GB" sz="2400" dirty="0" err="1" smtClean="0"/>
              <a:t>potrebno</a:t>
            </a:r>
            <a:r>
              <a:rPr lang="en-GB" sz="2400" dirty="0" smtClean="0"/>
              <a:t> </a:t>
            </a:r>
            <a:r>
              <a:rPr lang="en-GB" sz="2400" dirty="0" err="1" smtClean="0"/>
              <a:t>više</a:t>
            </a:r>
            <a:r>
              <a:rPr lang="en-GB" sz="2400" dirty="0" smtClean="0"/>
              <a:t> </a:t>
            </a:r>
            <a:r>
              <a:rPr lang="en-GB" sz="2400" dirty="0" err="1" smtClean="0"/>
              <a:t>vode</a:t>
            </a:r>
            <a:r>
              <a:rPr lang="en-GB" sz="2400" dirty="0" smtClean="0"/>
              <a:t>, </a:t>
            </a:r>
            <a:r>
              <a:rPr lang="en-GB" sz="2400" dirty="0" err="1" smtClean="0"/>
              <a:t>nekim</a:t>
            </a:r>
            <a:r>
              <a:rPr lang="en-GB" sz="2400" dirty="0" smtClean="0"/>
              <a:t> je </a:t>
            </a:r>
            <a:r>
              <a:rPr lang="en-GB" sz="2400" dirty="0" err="1" smtClean="0"/>
              <a:t>potrebno</a:t>
            </a:r>
            <a:r>
              <a:rPr lang="en-GB" sz="2400" dirty="0" smtClean="0"/>
              <a:t> </a:t>
            </a:r>
            <a:r>
              <a:rPr lang="en-GB" sz="2400" dirty="0" err="1" smtClean="0"/>
              <a:t>manje</a:t>
            </a:r>
            <a:r>
              <a:rPr lang="en-GB" sz="2400" dirty="0" smtClean="0"/>
              <a:t> </a:t>
            </a:r>
            <a:r>
              <a:rPr lang="en-GB" sz="2400" dirty="0" err="1" smtClean="0"/>
              <a:t>vode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micro:bit</a:t>
            </a:r>
            <a:r>
              <a:rPr lang="en-GB" sz="2400" dirty="0" smtClean="0"/>
              <a:t> </a:t>
            </a:r>
            <a:r>
              <a:rPr lang="en-GB" sz="2400" dirty="0" err="1" smtClean="0"/>
              <a:t>nam</a:t>
            </a:r>
            <a:r>
              <a:rPr lang="en-GB" sz="2400" dirty="0" smtClean="0"/>
              <a:t> </a:t>
            </a:r>
            <a:r>
              <a:rPr lang="en-GB" sz="2400" dirty="0" err="1" smtClean="0"/>
              <a:t>može</a:t>
            </a:r>
            <a:r>
              <a:rPr lang="en-GB" sz="2400" dirty="0" smtClean="0"/>
              <a:t> </a:t>
            </a:r>
            <a:r>
              <a:rPr lang="en-GB" sz="2400" dirty="0" err="1" smtClean="0"/>
              <a:t>znatno</a:t>
            </a:r>
            <a:r>
              <a:rPr lang="en-GB" sz="2400" dirty="0" smtClean="0"/>
              <a:t> </a:t>
            </a:r>
            <a:r>
              <a:rPr lang="en-GB" sz="2400" dirty="0" err="1" smtClean="0"/>
              <a:t>pomoći</a:t>
            </a:r>
            <a:r>
              <a:rPr lang="en-GB" sz="2400" dirty="0" smtClean="0"/>
              <a:t> </a:t>
            </a:r>
            <a:r>
              <a:rPr lang="en-GB" sz="2400" dirty="0" err="1" smtClean="0"/>
              <a:t>pri</a:t>
            </a:r>
            <a:r>
              <a:rPr lang="en-GB" sz="2400" dirty="0" smtClean="0"/>
              <a:t> </a:t>
            </a:r>
            <a:r>
              <a:rPr lang="en-GB" sz="2400" dirty="0" err="1" smtClean="0"/>
              <a:t>doziranju</a:t>
            </a:r>
            <a:r>
              <a:rPr lang="en-GB" sz="2400" dirty="0" smtClean="0"/>
              <a:t> </a:t>
            </a:r>
            <a:r>
              <a:rPr lang="en-GB" sz="2400" dirty="0" err="1" smtClean="0"/>
              <a:t>vode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različite</a:t>
            </a:r>
            <a:r>
              <a:rPr lang="en-GB" sz="2400" dirty="0" smtClean="0"/>
              <a:t> </a:t>
            </a:r>
            <a:r>
              <a:rPr lang="en-GB" sz="2400" dirty="0" err="1" smtClean="0"/>
              <a:t>biljke</a:t>
            </a:r>
            <a:endParaRPr lang="en-GB" sz="2400" dirty="0" smtClean="0"/>
          </a:p>
          <a:p>
            <a:r>
              <a:rPr lang="en-GB" sz="2400" dirty="0" err="1" smtClean="0"/>
              <a:t>Informatika</a:t>
            </a:r>
            <a:r>
              <a:rPr lang="en-GB" sz="2400" dirty="0" smtClean="0"/>
              <a:t>: </a:t>
            </a:r>
            <a:r>
              <a:rPr lang="en-GB" sz="2400" dirty="0" err="1" smtClean="0"/>
              <a:t>vježbanje</a:t>
            </a:r>
            <a:r>
              <a:rPr lang="en-GB" sz="2400" dirty="0" smtClean="0"/>
              <a:t> </a:t>
            </a:r>
            <a:r>
              <a:rPr lang="en-GB" sz="2400" dirty="0" err="1" smtClean="0"/>
              <a:t>programiranja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prilagodba</a:t>
            </a:r>
            <a:r>
              <a:rPr lang="en-GB" sz="2400" dirty="0" smtClean="0"/>
              <a:t> </a:t>
            </a:r>
            <a:r>
              <a:rPr lang="en-GB" sz="2400" dirty="0" err="1" smtClean="0"/>
              <a:t>parametara</a:t>
            </a:r>
            <a:r>
              <a:rPr lang="en-GB" sz="2400" dirty="0"/>
              <a:t> </a:t>
            </a:r>
            <a:r>
              <a:rPr lang="en-GB" sz="2400" dirty="0" err="1" smtClean="0"/>
              <a:t>te</a:t>
            </a:r>
            <a:r>
              <a:rPr lang="en-GB" sz="2400" dirty="0" smtClean="0"/>
              <a:t> </a:t>
            </a:r>
            <a:r>
              <a:rPr lang="en-GB" sz="2400" dirty="0" err="1" smtClean="0"/>
              <a:t>varijabli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svaku</a:t>
            </a:r>
            <a:r>
              <a:rPr lang="en-GB" sz="2400" dirty="0" smtClean="0"/>
              <a:t> </a:t>
            </a:r>
            <a:r>
              <a:rPr lang="en-GB" sz="2400" dirty="0" err="1" smtClean="0"/>
              <a:t>biljku</a:t>
            </a:r>
            <a:r>
              <a:rPr lang="en-GB" sz="2400" dirty="0" smtClean="0"/>
              <a:t> </a:t>
            </a:r>
            <a:r>
              <a:rPr lang="en-GB" sz="2400" dirty="0" err="1" smtClean="0"/>
              <a:t>posebno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9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Primjena</a:t>
            </a:r>
            <a:r>
              <a:rPr lang="en-GB" dirty="0" smtClean="0"/>
              <a:t> u </a:t>
            </a:r>
            <a:r>
              <a:rPr lang="en-GB" dirty="0" err="1" smtClean="0"/>
              <a:t>svakodnevnom</a:t>
            </a:r>
            <a:r>
              <a:rPr lang="en-GB" dirty="0" smtClean="0"/>
              <a:t> </a:t>
            </a:r>
            <a:r>
              <a:rPr lang="en-GB" dirty="0" err="1" smtClean="0"/>
              <a:t>životu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Na </a:t>
            </a:r>
            <a:r>
              <a:rPr lang="en-GB" sz="2400" dirty="0" err="1" smtClean="0"/>
              <a:t>pitanje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koje</a:t>
            </a:r>
            <a:r>
              <a:rPr lang="en-GB" sz="2400" dirty="0" smtClean="0"/>
              <a:t> se </a:t>
            </a:r>
            <a:r>
              <a:rPr lang="en-GB" sz="2400" dirty="0" err="1" smtClean="0"/>
              <a:t>sve</a:t>
            </a:r>
            <a:r>
              <a:rPr lang="en-GB" sz="2400" dirty="0" smtClean="0"/>
              <a:t> </a:t>
            </a:r>
            <a:r>
              <a:rPr lang="en-GB" sz="2400" dirty="0" err="1" smtClean="0"/>
              <a:t>načine</a:t>
            </a:r>
            <a:r>
              <a:rPr lang="en-GB" sz="2400" dirty="0" smtClean="0"/>
              <a:t> </a:t>
            </a:r>
            <a:r>
              <a:rPr lang="en-GB" sz="2400" dirty="0" err="1" smtClean="0"/>
              <a:t>može</a:t>
            </a:r>
            <a:r>
              <a:rPr lang="en-GB" sz="2400" dirty="0"/>
              <a:t> </a:t>
            </a:r>
            <a:r>
              <a:rPr lang="en-GB" sz="2400" dirty="0" err="1" smtClean="0"/>
              <a:t>ovaj</a:t>
            </a:r>
            <a:r>
              <a:rPr lang="en-GB" sz="2400" dirty="0" smtClean="0"/>
              <a:t> </a:t>
            </a:r>
            <a:r>
              <a:rPr lang="en-GB" sz="2400" dirty="0" err="1" smtClean="0"/>
              <a:t>sustav</a:t>
            </a:r>
            <a:r>
              <a:rPr lang="en-GB" sz="2400" dirty="0" smtClean="0"/>
              <a:t> </a:t>
            </a:r>
            <a:r>
              <a:rPr lang="en-GB" sz="2400" dirty="0" err="1" smtClean="0"/>
              <a:t>primjeniti</a:t>
            </a:r>
            <a:r>
              <a:rPr lang="en-GB" sz="2400" dirty="0" smtClean="0"/>
              <a:t> u </a:t>
            </a:r>
            <a:r>
              <a:rPr lang="en-GB" sz="2400" dirty="0" err="1" smtClean="0"/>
              <a:t>životu</a:t>
            </a:r>
            <a:r>
              <a:rPr lang="en-GB" sz="2400" dirty="0" smtClean="0"/>
              <a:t>, </a:t>
            </a:r>
            <a:r>
              <a:rPr lang="en-GB" sz="2400" dirty="0" err="1" smtClean="0"/>
              <a:t>učenici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dali</a:t>
            </a:r>
            <a:r>
              <a:rPr lang="en-GB" sz="2400" dirty="0" smtClean="0"/>
              <a:t> </a:t>
            </a:r>
            <a:r>
              <a:rPr lang="en-GB" sz="2400" dirty="0" err="1" smtClean="0"/>
              <a:t>razne</a:t>
            </a:r>
            <a:r>
              <a:rPr lang="en-GB" sz="2400" dirty="0" smtClean="0"/>
              <a:t> </a:t>
            </a:r>
            <a:r>
              <a:rPr lang="en-GB" sz="2400" dirty="0" err="1" smtClean="0"/>
              <a:t>odgovore</a:t>
            </a:r>
            <a:r>
              <a:rPr lang="en-GB" sz="2400" dirty="0" smtClean="0"/>
              <a:t>. </a:t>
            </a:r>
            <a:r>
              <a:rPr lang="en-GB" sz="2400" dirty="0" err="1" smtClean="0"/>
              <a:t>Neki</a:t>
            </a:r>
            <a:r>
              <a:rPr lang="en-GB" sz="2400" dirty="0" smtClean="0"/>
              <a:t> od </a:t>
            </a:r>
            <a:r>
              <a:rPr lang="en-GB" sz="2400" dirty="0" err="1" smtClean="0"/>
              <a:t>najsimpatičnijih</a:t>
            </a:r>
            <a:r>
              <a:rPr lang="en-GB" sz="2400" dirty="0" smtClean="0"/>
              <a:t>:</a:t>
            </a:r>
          </a:p>
          <a:p>
            <a:pPr lvl="1"/>
            <a:r>
              <a:rPr lang="en-GB" sz="2000" dirty="0" smtClean="0"/>
              <a:t>“</a:t>
            </a:r>
            <a:r>
              <a:rPr lang="en-GB" sz="2000" dirty="0" err="1" smtClean="0"/>
              <a:t>Moja</a:t>
            </a:r>
            <a:r>
              <a:rPr lang="en-GB" sz="2000" dirty="0" smtClean="0"/>
              <a:t> mama </a:t>
            </a:r>
            <a:r>
              <a:rPr lang="en-GB" sz="2000" dirty="0" err="1" smtClean="0"/>
              <a:t>svako</a:t>
            </a:r>
            <a:r>
              <a:rPr lang="en-GB" sz="2000" dirty="0" smtClean="0"/>
              <a:t> </a:t>
            </a:r>
            <a:r>
              <a:rPr lang="en-GB" sz="2000" dirty="0" err="1" smtClean="0"/>
              <a:t>ljeto</a:t>
            </a:r>
            <a:r>
              <a:rPr lang="en-GB" sz="2000" dirty="0" smtClean="0"/>
              <a:t> </a:t>
            </a:r>
            <a:r>
              <a:rPr lang="en-GB" sz="2000" dirty="0" err="1" smtClean="0"/>
              <a:t>moli</a:t>
            </a:r>
            <a:r>
              <a:rPr lang="en-GB" sz="2000" dirty="0" smtClean="0"/>
              <a:t> </a:t>
            </a:r>
            <a:r>
              <a:rPr lang="en-GB" sz="2000" dirty="0" err="1" smtClean="0"/>
              <a:t>prijateljicu</a:t>
            </a:r>
            <a:r>
              <a:rPr lang="en-GB" sz="2000" dirty="0" smtClean="0"/>
              <a:t> da </a:t>
            </a:r>
            <a:r>
              <a:rPr lang="en-GB" sz="2000" dirty="0" err="1" smtClean="0"/>
              <a:t>dođe</a:t>
            </a:r>
            <a:r>
              <a:rPr lang="en-GB" sz="2000" dirty="0" smtClean="0"/>
              <a:t> </a:t>
            </a:r>
            <a:r>
              <a:rPr lang="en-GB" sz="2000" dirty="0" err="1" smtClean="0"/>
              <a:t>zalijevati</a:t>
            </a:r>
            <a:r>
              <a:rPr lang="en-GB" sz="2000" dirty="0" smtClean="0"/>
              <a:t> </a:t>
            </a:r>
            <a:r>
              <a:rPr lang="en-GB" sz="2000" dirty="0" err="1" smtClean="0"/>
              <a:t>cvijeće</a:t>
            </a:r>
            <a:r>
              <a:rPr lang="en-GB" sz="2000" dirty="0" smtClean="0"/>
              <a:t> </a:t>
            </a:r>
            <a:r>
              <a:rPr lang="en-GB" sz="2000" dirty="0" err="1" smtClean="0"/>
              <a:t>kod</a:t>
            </a:r>
            <a:r>
              <a:rPr lang="en-GB" sz="2000" dirty="0" smtClean="0"/>
              <a:t> </a:t>
            </a:r>
            <a:r>
              <a:rPr lang="en-GB" sz="2000" dirty="0" err="1" smtClean="0"/>
              <a:t>nas</a:t>
            </a:r>
            <a:r>
              <a:rPr lang="en-GB" sz="2000" dirty="0" smtClean="0"/>
              <a:t> </a:t>
            </a:r>
            <a:r>
              <a:rPr lang="en-GB" sz="2000" dirty="0" err="1" smtClean="0"/>
              <a:t>kad</a:t>
            </a:r>
            <a:r>
              <a:rPr lang="en-GB" sz="2000" dirty="0" smtClean="0"/>
              <a:t> </a:t>
            </a:r>
            <a:r>
              <a:rPr lang="en-GB" sz="2000" dirty="0" err="1" smtClean="0"/>
              <a:t>smo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moru</a:t>
            </a:r>
            <a:r>
              <a:rPr lang="en-GB" sz="2000" dirty="0" smtClean="0"/>
              <a:t>. S </a:t>
            </a:r>
            <a:r>
              <a:rPr lang="en-GB" sz="2000" dirty="0" err="1" smtClean="0"/>
              <a:t>micro:bitom</a:t>
            </a:r>
            <a:r>
              <a:rPr lang="en-GB" sz="2000" dirty="0" smtClean="0"/>
              <a:t> bi mama </a:t>
            </a:r>
            <a:r>
              <a:rPr lang="en-GB" sz="2000" dirty="0" err="1" smtClean="0"/>
              <a:t>bila</a:t>
            </a:r>
            <a:r>
              <a:rPr lang="en-GB" sz="2000" dirty="0" smtClean="0"/>
              <a:t> bez </a:t>
            </a:r>
            <a:r>
              <a:rPr lang="en-GB" sz="2000" dirty="0" err="1" smtClean="0"/>
              <a:t>brige</a:t>
            </a:r>
            <a:r>
              <a:rPr lang="en-GB" sz="2000" dirty="0" smtClean="0"/>
              <a:t> </a:t>
            </a:r>
            <a:r>
              <a:rPr lang="en-GB" sz="2000" dirty="0" err="1" smtClean="0"/>
              <a:t>jer</a:t>
            </a:r>
            <a:r>
              <a:rPr lang="en-GB" sz="2000" dirty="0" smtClean="0"/>
              <a:t> bi </a:t>
            </a:r>
            <a:r>
              <a:rPr lang="en-GB" sz="2000" dirty="0" err="1" smtClean="0"/>
              <a:t>joj</a:t>
            </a:r>
            <a:r>
              <a:rPr lang="en-GB" sz="2000" dirty="0" smtClean="0"/>
              <a:t> on </a:t>
            </a:r>
            <a:r>
              <a:rPr lang="en-GB" sz="2000" dirty="0" err="1" smtClean="0"/>
              <a:t>zalijevao</a:t>
            </a:r>
            <a:r>
              <a:rPr lang="en-GB" sz="2000" dirty="0" smtClean="0"/>
              <a:t> </a:t>
            </a:r>
            <a:r>
              <a:rPr lang="en-GB" sz="2000" dirty="0" err="1" smtClean="0"/>
              <a:t>cvijeće</a:t>
            </a:r>
            <a:r>
              <a:rPr lang="en-GB" sz="2000" dirty="0" smtClean="0"/>
              <a:t>.”</a:t>
            </a:r>
          </a:p>
          <a:p>
            <a:pPr lvl="1"/>
            <a:r>
              <a:rPr lang="en-GB" sz="2000" dirty="0" smtClean="0"/>
              <a:t>“</a:t>
            </a:r>
            <a:r>
              <a:rPr lang="en-GB" sz="2000" dirty="0" err="1" smtClean="0"/>
              <a:t>Ako</a:t>
            </a:r>
            <a:r>
              <a:rPr lang="en-GB" sz="2000" dirty="0" smtClean="0"/>
              <a:t> </a:t>
            </a:r>
            <a:r>
              <a:rPr lang="en-GB" sz="2000" dirty="0" err="1" smtClean="0"/>
              <a:t>bismo</a:t>
            </a:r>
            <a:r>
              <a:rPr lang="en-GB" sz="2000" dirty="0" smtClean="0"/>
              <a:t> </a:t>
            </a:r>
            <a:r>
              <a:rPr lang="en-GB" sz="2000" dirty="0" err="1" smtClean="0"/>
              <a:t>imali</a:t>
            </a:r>
            <a:r>
              <a:rPr lang="en-GB" sz="2000" dirty="0" smtClean="0"/>
              <a:t> </a:t>
            </a:r>
            <a:r>
              <a:rPr lang="en-GB" sz="2000" dirty="0" err="1" smtClean="0"/>
              <a:t>veliki</a:t>
            </a:r>
            <a:r>
              <a:rPr lang="en-GB" sz="2000" dirty="0" smtClean="0"/>
              <a:t> </a:t>
            </a:r>
            <a:r>
              <a:rPr lang="en-GB" sz="2000" dirty="0" err="1" smtClean="0"/>
              <a:t>micro:bit</a:t>
            </a:r>
            <a:r>
              <a:rPr lang="en-GB" sz="2000" dirty="0" smtClean="0"/>
              <a:t>, </a:t>
            </a:r>
            <a:r>
              <a:rPr lang="en-GB" sz="2000" dirty="0" err="1" smtClean="0"/>
              <a:t>velike</a:t>
            </a:r>
            <a:r>
              <a:rPr lang="en-GB" sz="2000" dirty="0" smtClean="0"/>
              <a:t> </a:t>
            </a:r>
            <a:r>
              <a:rPr lang="en-GB" sz="2000" dirty="0" err="1" smtClean="0"/>
              <a:t>cijevi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pumpu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bunar</a:t>
            </a:r>
            <a:r>
              <a:rPr lang="en-GB" sz="2000" dirty="0" smtClean="0"/>
              <a:t>, </a:t>
            </a:r>
            <a:r>
              <a:rPr lang="en-GB" sz="2000" dirty="0" err="1" smtClean="0"/>
              <a:t>mogli</a:t>
            </a:r>
            <a:r>
              <a:rPr lang="en-GB" sz="2000" dirty="0" smtClean="0"/>
              <a:t> </a:t>
            </a:r>
            <a:r>
              <a:rPr lang="en-GB" sz="2000" dirty="0" err="1" smtClean="0"/>
              <a:t>bismo</a:t>
            </a:r>
            <a:r>
              <a:rPr lang="en-GB" sz="2000" dirty="0" smtClean="0"/>
              <a:t> </a:t>
            </a:r>
            <a:r>
              <a:rPr lang="en-GB" sz="2000" dirty="0" err="1" smtClean="0"/>
              <a:t>tako</a:t>
            </a:r>
            <a:r>
              <a:rPr lang="en-GB" sz="2000" dirty="0" smtClean="0"/>
              <a:t> </a:t>
            </a:r>
            <a:r>
              <a:rPr lang="en-GB" sz="2000" dirty="0" err="1" smtClean="0"/>
              <a:t>zalijevati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njive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kojima</a:t>
            </a:r>
            <a:r>
              <a:rPr lang="en-GB" sz="2000" dirty="0" smtClean="0"/>
              <a:t> </a:t>
            </a:r>
            <a:r>
              <a:rPr lang="en-GB" sz="2000" dirty="0" err="1" smtClean="0"/>
              <a:t>raste</a:t>
            </a:r>
            <a:r>
              <a:rPr lang="en-GB" sz="2000" dirty="0" smtClean="0"/>
              <a:t> </a:t>
            </a:r>
            <a:r>
              <a:rPr lang="en-GB" sz="2000" dirty="0" err="1" smtClean="0"/>
              <a:t>kukuruz</a:t>
            </a:r>
            <a:r>
              <a:rPr lang="en-GB" sz="2000" dirty="0" smtClean="0"/>
              <a:t>, </a:t>
            </a:r>
            <a:r>
              <a:rPr lang="en-GB" sz="2000" dirty="0" err="1" smtClean="0"/>
              <a:t>voćnjake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sve</a:t>
            </a:r>
            <a:r>
              <a:rPr lang="en-GB" sz="2000" dirty="0" smtClean="0"/>
              <a:t> </a:t>
            </a:r>
            <a:r>
              <a:rPr lang="en-GB" sz="2000" dirty="0" err="1" smtClean="0"/>
              <a:t>biljke</a:t>
            </a:r>
            <a:r>
              <a:rPr lang="en-GB" sz="2000" dirty="0" smtClean="0"/>
              <a:t> </a:t>
            </a:r>
            <a:r>
              <a:rPr lang="en-GB" sz="2000" dirty="0" err="1" smtClean="0"/>
              <a:t>vani</a:t>
            </a:r>
            <a:r>
              <a:rPr lang="en-GB" sz="2000" dirty="0" smtClean="0"/>
              <a:t>.”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13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79" y="4146114"/>
            <a:ext cx="3295551" cy="24613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85" y="263046"/>
            <a:ext cx="2717737" cy="36388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9" y="263046"/>
            <a:ext cx="3400680" cy="455321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63" y="1575147"/>
            <a:ext cx="3475522" cy="46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654</TotalTime>
  <Words>278</Words>
  <Application>Microsoft Office PowerPoint</Application>
  <PresentationFormat>Široki zaslon</PresentationFormat>
  <Paragraphs>35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Faseta</vt:lpstr>
      <vt:lpstr>Želim stablo</vt:lpstr>
      <vt:lpstr>Zašto projekt?</vt:lpstr>
      <vt:lpstr>Odabir biljke</vt:lpstr>
      <vt:lpstr>PowerPoint prezentacija</vt:lpstr>
      <vt:lpstr>Programiranje micro:bita</vt:lpstr>
      <vt:lpstr>Kod</vt:lpstr>
      <vt:lpstr>Primjena u nastavi</vt:lpstr>
      <vt:lpstr>Primjena u svakodnevnom životu</vt:lpstr>
      <vt:lpstr>PowerPoint prezentacija</vt:lpstr>
      <vt:lpstr>Sudjelovali</vt:lpstr>
      <vt:lpstr>Hvala na pažnji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</dc:title>
  <dc:creator>Windows User</dc:creator>
  <cp:lastModifiedBy>Windows User</cp:lastModifiedBy>
  <cp:revision>11</cp:revision>
  <dcterms:created xsi:type="dcterms:W3CDTF">2018-05-15T10:33:04Z</dcterms:created>
  <dcterms:modified xsi:type="dcterms:W3CDTF">2018-05-16T19:04:05Z</dcterms:modified>
</cp:coreProperties>
</file>