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325" r:id="rId3"/>
    <p:sldId id="326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327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8" r:id="rId23"/>
    <p:sldId id="267" r:id="rId24"/>
    <p:sldId id="269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5" r:id="rId33"/>
    <p:sldId id="290" r:id="rId34"/>
    <p:sldId id="291" r:id="rId35"/>
    <p:sldId id="294" r:id="rId36"/>
    <p:sldId id="292" r:id="rId37"/>
    <p:sldId id="296" r:id="rId38"/>
    <p:sldId id="293" r:id="rId39"/>
    <p:sldId id="297" r:id="rId40"/>
    <p:sldId id="329" r:id="rId41"/>
    <p:sldId id="330" r:id="rId42"/>
    <p:sldId id="331" r:id="rId43"/>
    <p:sldId id="332" r:id="rId44"/>
    <p:sldId id="333" r:id="rId45"/>
    <p:sldId id="334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10" r:id="rId55"/>
    <p:sldId id="335" r:id="rId56"/>
    <p:sldId id="311" r:id="rId57"/>
    <p:sldId id="312" r:id="rId58"/>
    <p:sldId id="336" r:id="rId59"/>
    <p:sldId id="316" r:id="rId60"/>
    <p:sldId id="317" r:id="rId61"/>
    <p:sldId id="337" r:id="rId62"/>
    <p:sldId id="343" r:id="rId63"/>
    <p:sldId id="340" r:id="rId64"/>
    <p:sldId id="341" r:id="rId65"/>
    <p:sldId id="342" r:id="rId6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27D69-FCC6-474B-9B32-C5DD1CDC1A1A}" type="datetimeFigureOut">
              <a:rPr lang="hr-HR" smtClean="0"/>
              <a:t>6.5.2018.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21C2A-212D-4A05-B3F9-E56588AF32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201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21C2A-212D-4A05-B3F9-E56588AF3230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551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77C3D-7BB2-4D23-9D10-616807B37D36}" type="datetimeFigureOut">
              <a:rPr lang="sr-Latn-CS" smtClean="0"/>
              <a:t>6.5.2018.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r-HR" sz="80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ŽELIM STABLO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hr-HR" sz="3600" b="1" dirty="0">
                <a:solidFill>
                  <a:schemeClr val="tx2">
                    <a:lumMod val="7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Osnovna škola Poreč</a:t>
            </a:r>
          </a:p>
        </p:txBody>
      </p:sp>
    </p:spTree>
    <p:extLst>
      <p:ext uri="{BB962C8B-B14F-4D97-AF65-F5344CB8AC3E}">
        <p14:creationId xmlns:p14="http://schemas.microsoft.com/office/powerpoint/2010/main" val="10162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653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Buhači sada moraju samo niknuti.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5676" y="989729"/>
            <a:ext cx="5832648" cy="4374486"/>
          </a:xfrm>
        </p:spPr>
      </p:pic>
    </p:spTree>
    <p:extLst>
      <p:ext uri="{BB962C8B-B14F-4D97-AF65-F5344CB8AC3E}">
        <p14:creationId xmlns:p14="http://schemas.microsoft.com/office/powerpoint/2010/main" val="14070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F9A929-FCE9-4080-945B-E562E81A0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Suradnja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134490-96D8-4EA2-A497-C7D767028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3600" dirty="0"/>
              <a:t>Učenici 4. c razreda posadili su grah i podijelili ga učenicima:</a:t>
            </a:r>
          </a:p>
          <a:p>
            <a:pPr marL="2241550" lvl="1">
              <a:buFont typeface="Arial" panose="020B0604020202020204" pitchFamily="34" charset="0"/>
              <a:buChar char="•"/>
            </a:pPr>
            <a:r>
              <a:rPr lang="hr-HR" sz="3600" dirty="0"/>
              <a:t>1. d</a:t>
            </a:r>
          </a:p>
          <a:p>
            <a:pPr marL="2241550" lvl="1">
              <a:buFont typeface="Arial" panose="020B0604020202020204" pitchFamily="34" charset="0"/>
              <a:buChar char="•"/>
            </a:pPr>
            <a:r>
              <a:rPr lang="hr-HR" sz="3600" dirty="0"/>
              <a:t>2. c </a:t>
            </a:r>
          </a:p>
          <a:p>
            <a:pPr marL="2241550" lvl="1">
              <a:buFont typeface="Arial" panose="020B0604020202020204" pitchFamily="34" charset="0"/>
              <a:buChar char="•"/>
            </a:pPr>
            <a:r>
              <a:rPr lang="hr-HR" sz="3600" dirty="0"/>
              <a:t>3. d</a:t>
            </a:r>
          </a:p>
        </p:txBody>
      </p:sp>
    </p:spTree>
    <p:extLst>
      <p:ext uri="{BB962C8B-B14F-4D97-AF65-F5344CB8AC3E}">
        <p14:creationId xmlns:p14="http://schemas.microsoft.com/office/powerpoint/2010/main" val="24528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0" y="404664"/>
            <a:ext cx="7283660" cy="5616624"/>
          </a:xfrm>
        </p:spPr>
      </p:pic>
      <p:sp>
        <p:nvSpPr>
          <p:cNvPr id="3" name="Rectangle 2"/>
          <p:cNvSpPr/>
          <p:nvPr/>
        </p:nvSpPr>
        <p:spPr>
          <a:xfrm>
            <a:off x="251520" y="6167045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Učenici 1. d dobili su sadnicu graha.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205501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8" y="411030"/>
            <a:ext cx="7480344" cy="5610258"/>
          </a:xfrm>
        </p:spPr>
      </p:pic>
      <p:sp>
        <p:nvSpPr>
          <p:cNvPr id="3" name="Rectangle 2"/>
          <p:cNvSpPr/>
          <p:nvPr/>
        </p:nvSpPr>
        <p:spPr>
          <a:xfrm>
            <a:off x="2487135" y="6167045"/>
            <a:ext cx="4169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err="1"/>
              <a:t>Zalijeva</a:t>
            </a:r>
            <a:r>
              <a:rPr lang="hr-HR" sz="3600" dirty="0"/>
              <a:t>li su</a:t>
            </a:r>
            <a:r>
              <a:rPr lang="it-IT" sz="3600" dirty="0"/>
              <a:t> </a:t>
            </a:r>
            <a:r>
              <a:rPr lang="hr-HR" sz="3600" dirty="0"/>
              <a:t>je</a:t>
            </a:r>
            <a:r>
              <a:rPr lang="it-IT" sz="3600" dirty="0"/>
              <a:t> i </a:t>
            </a:r>
            <a:r>
              <a:rPr lang="it-IT" sz="3600" dirty="0" err="1"/>
              <a:t>pazi</a:t>
            </a:r>
            <a:r>
              <a:rPr lang="hr-HR" sz="3600" dirty="0"/>
              <a:t>li.</a:t>
            </a:r>
          </a:p>
        </p:txBody>
      </p:sp>
    </p:spTree>
    <p:extLst>
      <p:ext uri="{BB962C8B-B14F-4D97-AF65-F5344CB8AC3E}">
        <p14:creationId xmlns:p14="http://schemas.microsoft.com/office/powerpoint/2010/main" val="19879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0716" y="1032977"/>
            <a:ext cx="5602569" cy="4201927"/>
          </a:xfrm>
        </p:spPr>
      </p:pic>
      <p:sp>
        <p:nvSpPr>
          <p:cNvPr id="3" name="Rectangle 2"/>
          <p:cNvSpPr/>
          <p:nvPr/>
        </p:nvSpPr>
        <p:spPr>
          <a:xfrm>
            <a:off x="1648952" y="6093296"/>
            <a:ext cx="5846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Grah je brzo napredovao.</a:t>
            </a:r>
          </a:p>
        </p:txBody>
      </p:sp>
    </p:spTree>
    <p:extLst>
      <p:ext uri="{BB962C8B-B14F-4D97-AF65-F5344CB8AC3E}">
        <p14:creationId xmlns:p14="http://schemas.microsoft.com/office/powerpoint/2010/main" val="177413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7633" y="1166019"/>
            <a:ext cx="6034617" cy="4525963"/>
          </a:xfrm>
        </p:spPr>
      </p:pic>
      <p:sp>
        <p:nvSpPr>
          <p:cNvPr id="3" name="Rectangle 2"/>
          <p:cNvSpPr/>
          <p:nvPr/>
        </p:nvSpPr>
        <p:spPr>
          <a:xfrm>
            <a:off x="755576" y="980728"/>
            <a:ext cx="4130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tx2">
                    <a:lumMod val="50000"/>
                  </a:schemeClr>
                </a:solidFill>
              </a:rPr>
              <a:t>Dobio je i ime...</a:t>
            </a:r>
            <a:endParaRPr lang="hr-HR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5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1680" y="1018109"/>
            <a:ext cx="5760640" cy="4320480"/>
          </a:xfrm>
        </p:spPr>
      </p:pic>
      <p:sp>
        <p:nvSpPr>
          <p:cNvPr id="3" name="Rectangle 2"/>
          <p:cNvSpPr/>
          <p:nvPr/>
        </p:nvSpPr>
        <p:spPr>
          <a:xfrm>
            <a:off x="3053636" y="6126062"/>
            <a:ext cx="3036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/>
              <a:t>...ali je uvenuo.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1624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404664"/>
            <a:ext cx="7488000" cy="5616000"/>
          </a:xfrm>
        </p:spPr>
      </p:pic>
      <p:sp>
        <p:nvSpPr>
          <p:cNvPr id="3" name="Rectangle 2"/>
          <p:cNvSpPr/>
          <p:nvPr/>
        </p:nvSpPr>
        <p:spPr>
          <a:xfrm>
            <a:off x="3345414" y="6095037"/>
            <a:ext cx="2453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Prikaz graha</a:t>
            </a:r>
          </a:p>
        </p:txBody>
      </p:sp>
    </p:spTree>
    <p:extLst>
      <p:ext uri="{BB962C8B-B14F-4D97-AF65-F5344CB8AC3E}">
        <p14:creationId xmlns:p14="http://schemas.microsoft.com/office/powerpoint/2010/main" val="2538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2"/>
            <a:ext cx="6624736" cy="4968552"/>
          </a:xfrm>
        </p:spPr>
      </p:pic>
      <p:sp>
        <p:nvSpPr>
          <p:cNvPr id="3" name="Rectangle 2"/>
          <p:cNvSpPr/>
          <p:nvPr/>
        </p:nvSpPr>
        <p:spPr>
          <a:xfrm>
            <a:off x="1259632" y="551723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Posjetili su sjemenarnu i naučili razlikovati sjeme i sadnicu.</a:t>
            </a:r>
          </a:p>
        </p:txBody>
      </p:sp>
    </p:spTree>
    <p:extLst>
      <p:ext uri="{BB962C8B-B14F-4D97-AF65-F5344CB8AC3E}">
        <p14:creationId xmlns:p14="http://schemas.microsoft.com/office/powerpoint/2010/main" val="259153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476672"/>
            <a:ext cx="6624000" cy="4968000"/>
          </a:xfrm>
        </p:spPr>
      </p:pic>
      <p:sp>
        <p:nvSpPr>
          <p:cNvPr id="3" name="Rectangle 2"/>
          <p:cNvSpPr/>
          <p:nvPr/>
        </p:nvSpPr>
        <p:spPr>
          <a:xfrm>
            <a:off x="1763688" y="5534561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/>
              <a:t>Spremačica im je pomogla posaditi lukovice narcisa.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2931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F73A12-F12E-4320-8C02-11731093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Sudionici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F28177-1510-41A7-B464-891E0B4132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3200" dirty="0"/>
              <a:t>Učenici: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1. c, 1. d, 1. 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2. c i 2. 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3. 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4. 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6e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7. d i 7. 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8. d i 8. e</a:t>
            </a:r>
          </a:p>
          <a:p>
            <a:endParaRPr lang="hr-HR" sz="3200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6025363-D5C2-4026-8C9E-A840396F2E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3200" dirty="0"/>
              <a:t>Učitelji: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razredne nastave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engleskog jezika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informatike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matematike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3200" dirty="0"/>
              <a:t>fizike</a:t>
            </a:r>
          </a:p>
        </p:txBody>
      </p:sp>
    </p:spTree>
    <p:extLst>
      <p:ext uri="{BB962C8B-B14F-4D97-AF65-F5344CB8AC3E}">
        <p14:creationId xmlns:p14="http://schemas.microsoft.com/office/powerpoint/2010/main" val="14424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8708" y="1050979"/>
            <a:ext cx="5746585" cy="4309939"/>
          </a:xfrm>
        </p:spPr>
      </p:pic>
      <p:sp>
        <p:nvSpPr>
          <p:cNvPr id="3" name="Rectangle 2"/>
          <p:cNvSpPr/>
          <p:nvPr/>
        </p:nvSpPr>
        <p:spPr>
          <a:xfrm>
            <a:off x="2513068" y="6165304"/>
            <a:ext cx="411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/>
              <a:t>Narasle su stabljike.</a:t>
            </a:r>
          </a:p>
        </p:txBody>
      </p:sp>
    </p:spTree>
    <p:extLst>
      <p:ext uri="{BB962C8B-B14F-4D97-AF65-F5344CB8AC3E}">
        <p14:creationId xmlns:p14="http://schemas.microsoft.com/office/powerpoint/2010/main" val="34753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0" y="404664"/>
            <a:ext cx="7392821" cy="5544616"/>
          </a:xfrm>
        </p:spPr>
      </p:pic>
      <p:sp>
        <p:nvSpPr>
          <p:cNvPr id="3" name="Rectangle 2"/>
          <p:cNvSpPr/>
          <p:nvPr/>
        </p:nvSpPr>
        <p:spPr>
          <a:xfrm>
            <a:off x="3139332" y="6167045"/>
            <a:ext cx="2865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Okopavali su…</a:t>
            </a:r>
          </a:p>
        </p:txBody>
      </p:sp>
    </p:spTree>
    <p:extLst>
      <p:ext uri="{BB962C8B-B14F-4D97-AF65-F5344CB8AC3E}">
        <p14:creationId xmlns:p14="http://schemas.microsoft.com/office/powerpoint/2010/main" val="10589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393076"/>
            <a:ext cx="7392000" cy="5544000"/>
          </a:xfrm>
        </p:spPr>
      </p:pic>
      <p:sp>
        <p:nvSpPr>
          <p:cNvPr id="3" name="Rectangle 2"/>
          <p:cNvSpPr/>
          <p:nvPr/>
        </p:nvSpPr>
        <p:spPr>
          <a:xfrm>
            <a:off x="2185802" y="6167045"/>
            <a:ext cx="4772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…čupali korov i zalijevali.</a:t>
            </a:r>
          </a:p>
        </p:txBody>
      </p:sp>
    </p:spTree>
    <p:extLst>
      <p:ext uri="{BB962C8B-B14F-4D97-AF65-F5344CB8AC3E}">
        <p14:creationId xmlns:p14="http://schemas.microsoft.com/office/powerpoint/2010/main" val="352608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404664"/>
            <a:ext cx="7272808" cy="5454606"/>
          </a:xfrm>
        </p:spPr>
      </p:pic>
      <p:sp>
        <p:nvSpPr>
          <p:cNvPr id="3" name="Rectangle 2"/>
          <p:cNvSpPr/>
          <p:nvPr/>
        </p:nvSpPr>
        <p:spPr>
          <a:xfrm>
            <a:off x="1876391" y="6095037"/>
            <a:ext cx="5391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Proljetnice je prekrio snijeg.</a:t>
            </a:r>
          </a:p>
        </p:txBody>
      </p:sp>
    </p:spTree>
    <p:extLst>
      <p:ext uri="{BB962C8B-B14F-4D97-AF65-F5344CB8AC3E}">
        <p14:creationId xmlns:p14="http://schemas.microsoft.com/office/powerpoint/2010/main" val="12284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98" y="407975"/>
            <a:ext cx="7388405" cy="5541305"/>
          </a:xfrm>
        </p:spPr>
      </p:pic>
      <p:sp>
        <p:nvSpPr>
          <p:cNvPr id="3" name="Rectangle 2"/>
          <p:cNvSpPr/>
          <p:nvPr/>
        </p:nvSpPr>
        <p:spPr>
          <a:xfrm>
            <a:off x="2700975" y="6095037"/>
            <a:ext cx="3742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Prikaz rasta narcisa</a:t>
            </a:r>
          </a:p>
        </p:txBody>
      </p:sp>
    </p:spTree>
    <p:extLst>
      <p:ext uri="{BB962C8B-B14F-4D97-AF65-F5344CB8AC3E}">
        <p14:creationId xmlns:p14="http://schemas.microsoft.com/office/powerpoint/2010/main" val="33036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73" y="404664"/>
            <a:ext cx="7478254" cy="560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6165304"/>
            <a:ext cx="8494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Učenici 1. e donijeli su proljetnice maćuhica.</a:t>
            </a:r>
          </a:p>
        </p:txBody>
      </p:sp>
    </p:spTree>
    <p:extLst>
      <p:ext uri="{BB962C8B-B14F-4D97-AF65-F5344CB8AC3E}">
        <p14:creationId xmlns:p14="http://schemas.microsoft.com/office/powerpoint/2010/main" val="400508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404664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8093" y="6095037"/>
            <a:ext cx="8407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>
                <a:solidFill>
                  <a:schemeClr val="tx2">
                    <a:lumMod val="50000"/>
                  </a:schemeClr>
                </a:solidFill>
              </a:rPr>
              <a:t>Posadili su ih </a:t>
            </a:r>
            <a:r>
              <a:rPr lang="it-IT" sz="3600" dirty="0">
                <a:solidFill>
                  <a:schemeClr val="tx2">
                    <a:lumMod val="50000"/>
                  </a:schemeClr>
                </a:solidFill>
              </a:rPr>
              <a:t>u </a:t>
            </a:r>
            <a:r>
              <a:rPr lang="it-IT" sz="3600" dirty="0" err="1">
                <a:solidFill>
                  <a:schemeClr val="tx2">
                    <a:lumMod val="50000"/>
                  </a:schemeClr>
                </a:solidFill>
              </a:rPr>
              <a:t>žardinijere</a:t>
            </a:r>
            <a:r>
              <a:rPr lang="hr-HR" sz="3600" dirty="0">
                <a:solidFill>
                  <a:schemeClr val="tx2">
                    <a:lumMod val="50000"/>
                  </a:schemeClr>
                </a:solidFill>
              </a:rPr>
              <a:t> školskog dvorišta.</a:t>
            </a:r>
          </a:p>
        </p:txBody>
      </p:sp>
    </p:spTree>
    <p:extLst>
      <p:ext uri="{BB962C8B-B14F-4D97-AF65-F5344CB8AC3E}">
        <p14:creationId xmlns:p14="http://schemas.microsoft.com/office/powerpoint/2010/main" val="216468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609503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Zalijevali su ih, pratili njihov rast i razvoj.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4" y="404664"/>
            <a:ext cx="7280992" cy="54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8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609503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Zapažanja su prikazali razrednim plakatom.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42" y="337719"/>
            <a:ext cx="5852516" cy="568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78" y="404664"/>
            <a:ext cx="7332244" cy="511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69B8B8D-5807-48A9-A8AC-C7900707BAE2}"/>
              </a:ext>
            </a:extLst>
          </p:cNvPr>
          <p:cNvSpPr txBox="1"/>
          <p:nvPr/>
        </p:nvSpPr>
        <p:spPr>
          <a:xfrm>
            <a:off x="0" y="55892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Od starog novinskog papira </a:t>
            </a:r>
          </a:p>
          <a:p>
            <a:pPr algn="ctr"/>
            <a:r>
              <a:rPr lang="hr-HR" sz="3600" dirty="0"/>
              <a:t>rezali su slova i slagali poruke.</a:t>
            </a:r>
          </a:p>
        </p:txBody>
      </p:sp>
    </p:spTree>
    <p:extLst>
      <p:ext uri="{BB962C8B-B14F-4D97-AF65-F5344CB8AC3E}">
        <p14:creationId xmlns:p14="http://schemas.microsoft.com/office/powerpoint/2010/main" val="7135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053103-9339-4695-9180-EBA876035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42" y="160337"/>
            <a:ext cx="8229600" cy="1143000"/>
          </a:xfrm>
        </p:spPr>
        <p:txBody>
          <a:bodyPr/>
          <a:lstStyle/>
          <a:p>
            <a:r>
              <a:rPr lang="hr-HR" dirty="0"/>
              <a:t>Proljetnice i grah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9A10D7-9E10-4B06-939D-9FA2D7E1C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Kroz razdoblje od tri mjeseca učenici su pratili rast i razvoj proljetnica i graha.</a:t>
            </a:r>
          </a:p>
          <a:p>
            <a:r>
              <a:rPr lang="hr-HR" dirty="0"/>
              <a:t>Proljetnice su posađene u školsko dvorište i zalijevane ručno.</a:t>
            </a:r>
          </a:p>
          <a:p>
            <a:r>
              <a:rPr lang="hr-HR" dirty="0"/>
              <a:t>Grah je posađen u teglice te zalijevan pomoću </a:t>
            </a:r>
            <a:r>
              <a:rPr lang="hr-HR" dirty="0" err="1"/>
              <a:t>micro:bita</a:t>
            </a:r>
            <a:r>
              <a:rPr lang="hr-HR" dirty="0"/>
              <a:t> i ručno.</a:t>
            </a:r>
          </a:p>
          <a:p>
            <a:r>
              <a:rPr lang="hr-HR" dirty="0"/>
              <a:t>Učenici su sa svojim učiteljima vodili dnevnike zapažanja.</a:t>
            </a:r>
          </a:p>
        </p:txBody>
      </p:sp>
    </p:spTree>
    <p:extLst>
      <p:ext uri="{BB962C8B-B14F-4D97-AF65-F5344CB8AC3E}">
        <p14:creationId xmlns:p14="http://schemas.microsoft.com/office/powerpoint/2010/main" val="4251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22" y="368406"/>
            <a:ext cx="6804756" cy="510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U društvu tulipana maćuhice su </a:t>
            </a:r>
          </a:p>
          <a:p>
            <a:pPr algn="ctr"/>
            <a:r>
              <a:rPr lang="hr-HR" sz="3600" dirty="0"/>
              <a:t>krasile školsko dvorište.</a:t>
            </a:r>
          </a:p>
        </p:txBody>
      </p:sp>
    </p:spTree>
    <p:extLst>
      <p:ext uri="{BB962C8B-B14F-4D97-AF65-F5344CB8AC3E}">
        <p14:creationId xmlns:p14="http://schemas.microsoft.com/office/powerpoint/2010/main" val="33303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7604" y="6174630"/>
            <a:ext cx="7128792" cy="566738"/>
          </a:xfrm>
        </p:spPr>
        <p:txBody>
          <a:bodyPr>
            <a:noAutofit/>
          </a:bodyPr>
          <a:lstStyle/>
          <a:p>
            <a:pPr algn="ctr"/>
            <a:r>
              <a:rPr lang="pl-PL" sz="3600" b="0" dirty="0"/>
              <a:t>Učenici 2. c dobili su sadnicu graha.</a:t>
            </a:r>
            <a:endParaRPr lang="hr-HR" sz="4800" b="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75590" y="404664"/>
            <a:ext cx="7392821" cy="5544616"/>
          </a:xfrm>
        </p:spPr>
      </p:pic>
    </p:spTree>
    <p:extLst>
      <p:ext uri="{BB962C8B-B14F-4D97-AF65-F5344CB8AC3E}">
        <p14:creationId xmlns:p14="http://schemas.microsoft.com/office/powerpoint/2010/main" val="30565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6174630"/>
            <a:ext cx="8640960" cy="566738"/>
          </a:xfrm>
        </p:spPr>
        <p:txBody>
          <a:bodyPr>
            <a:noAutofit/>
          </a:bodyPr>
          <a:lstStyle/>
          <a:p>
            <a:pPr algn="ctr"/>
            <a:r>
              <a:rPr lang="hr-HR" sz="3600" b="0" dirty="0"/>
              <a:t>Oduševljenju nije bilo kraja!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75589" y="404664"/>
            <a:ext cx="7392822" cy="5544616"/>
          </a:xfrm>
        </p:spPr>
      </p:pic>
    </p:spTree>
    <p:extLst>
      <p:ext uri="{BB962C8B-B14F-4D97-AF65-F5344CB8AC3E}">
        <p14:creationId xmlns:p14="http://schemas.microsoft.com/office/powerpoint/2010/main" val="16672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7604" y="6174630"/>
            <a:ext cx="7128792" cy="566738"/>
          </a:xfrm>
        </p:spPr>
        <p:txBody>
          <a:bodyPr>
            <a:noAutofit/>
          </a:bodyPr>
          <a:lstStyle/>
          <a:p>
            <a:pPr algn="ctr"/>
            <a:r>
              <a:rPr lang="hr-HR" sz="3600" b="0" dirty="0"/>
              <a:t>Grah je polako nicao…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r="18908" b="21875"/>
          <a:stretch/>
        </p:blipFill>
        <p:spPr>
          <a:xfrm>
            <a:off x="1024659" y="404664"/>
            <a:ext cx="7094683" cy="5616624"/>
          </a:xfrm>
        </p:spPr>
      </p:pic>
    </p:spTree>
    <p:extLst>
      <p:ext uri="{BB962C8B-B14F-4D97-AF65-F5344CB8AC3E}">
        <p14:creationId xmlns:p14="http://schemas.microsoft.com/office/powerpoint/2010/main" val="14936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7604" y="6174630"/>
            <a:ext cx="7128792" cy="566738"/>
          </a:xfrm>
        </p:spPr>
        <p:txBody>
          <a:bodyPr>
            <a:noAutofit/>
          </a:bodyPr>
          <a:lstStyle/>
          <a:p>
            <a:pPr algn="ctr"/>
            <a:r>
              <a:rPr lang="hr-HR" sz="3600" b="0" dirty="0"/>
              <a:t>…i uspješno napredovao.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27584" y="404664"/>
            <a:ext cx="7488832" cy="5616624"/>
          </a:xfrm>
        </p:spPr>
      </p:pic>
    </p:spTree>
    <p:extLst>
      <p:ext uri="{BB962C8B-B14F-4D97-AF65-F5344CB8AC3E}">
        <p14:creationId xmlns:p14="http://schemas.microsoft.com/office/powerpoint/2010/main" val="20762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6174630"/>
            <a:ext cx="8640960" cy="566738"/>
          </a:xfrm>
        </p:spPr>
        <p:txBody>
          <a:bodyPr>
            <a:noAutofit/>
          </a:bodyPr>
          <a:lstStyle/>
          <a:p>
            <a:pPr algn="ctr"/>
            <a:r>
              <a:rPr lang="hr-HR" sz="3600" b="0" dirty="0"/>
              <a:t>Dobio je društvo.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94317" y="504762"/>
            <a:ext cx="7355367" cy="5516525"/>
          </a:xfrm>
        </p:spPr>
      </p:pic>
    </p:spTree>
    <p:extLst>
      <p:ext uri="{BB962C8B-B14F-4D97-AF65-F5344CB8AC3E}">
        <p14:creationId xmlns:p14="http://schemas.microsoft.com/office/powerpoint/2010/main" val="4250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935596" y="404664"/>
            <a:ext cx="7272808" cy="5454606"/>
          </a:xfrm>
        </p:spPr>
      </p:pic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D3303511-0E08-4A33-8FEA-3FA9D9F81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6080522"/>
            <a:ext cx="9144000" cy="660846"/>
          </a:xfrm>
        </p:spPr>
        <p:txBody>
          <a:bodyPr>
            <a:noAutofit/>
          </a:bodyPr>
          <a:lstStyle/>
          <a:p>
            <a:pPr algn="ctr"/>
            <a:r>
              <a:rPr lang="hr-HR" sz="3600" dirty="0"/>
              <a:t>U pomoć mu je stigla napredna tehnologija…</a:t>
            </a:r>
          </a:p>
        </p:txBody>
      </p:sp>
    </p:spTree>
    <p:extLst>
      <p:ext uri="{BB962C8B-B14F-4D97-AF65-F5344CB8AC3E}">
        <p14:creationId xmlns:p14="http://schemas.microsoft.com/office/powerpoint/2010/main" val="16047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540" y="6021288"/>
            <a:ext cx="8280920" cy="720080"/>
          </a:xfrm>
        </p:spPr>
        <p:txBody>
          <a:bodyPr>
            <a:noAutofit/>
          </a:bodyPr>
          <a:lstStyle/>
          <a:p>
            <a:pPr algn="ctr"/>
            <a:r>
              <a:rPr lang="hr-HR" sz="3600" b="0" dirty="0" err="1"/>
              <a:t>MICRO:BIT</a:t>
            </a:r>
            <a:endParaRPr lang="hr-HR" sz="36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81807" y="485998"/>
            <a:ext cx="7380387" cy="5535290"/>
          </a:xfrm>
        </p:spPr>
      </p:pic>
    </p:spTree>
    <p:extLst>
      <p:ext uri="{BB962C8B-B14F-4D97-AF65-F5344CB8AC3E}">
        <p14:creationId xmlns:p14="http://schemas.microsoft.com/office/powerpoint/2010/main" val="29012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6174630"/>
            <a:ext cx="8640960" cy="566738"/>
          </a:xfrm>
        </p:spPr>
        <p:txBody>
          <a:bodyPr>
            <a:noAutofit/>
          </a:bodyPr>
          <a:lstStyle/>
          <a:p>
            <a:pPr algn="ctr"/>
            <a:r>
              <a:rPr lang="hr-HR" sz="3600" b="0" dirty="0" err="1"/>
              <a:t>Micro:bit</a:t>
            </a:r>
            <a:r>
              <a:rPr lang="hr-HR" sz="3600" b="0" dirty="0"/>
              <a:t> je pokazivao ima li dovoljno vlage.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935596" y="422666"/>
            <a:ext cx="7272808" cy="5454606"/>
          </a:xfrm>
        </p:spPr>
      </p:pic>
    </p:spTree>
    <p:extLst>
      <p:ext uri="{BB962C8B-B14F-4D97-AF65-F5344CB8AC3E}">
        <p14:creationId xmlns:p14="http://schemas.microsoft.com/office/powerpoint/2010/main" val="8223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566738"/>
          </a:xfrm>
        </p:spPr>
        <p:txBody>
          <a:bodyPr>
            <a:noAutofit/>
          </a:bodyPr>
          <a:lstStyle/>
          <a:p>
            <a:pPr algn="ctr"/>
            <a:r>
              <a:rPr lang="hr-HR" sz="3600" b="0" dirty="0"/>
              <a:t>…i pomagao u vrijeme vikenda.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t="22978" b="7904"/>
          <a:stretch/>
        </p:blipFill>
        <p:spPr>
          <a:xfrm>
            <a:off x="2212589" y="334502"/>
            <a:ext cx="4718822" cy="5686786"/>
          </a:xfrm>
        </p:spPr>
      </p:pic>
    </p:spTree>
    <p:extLst>
      <p:ext uri="{BB962C8B-B14F-4D97-AF65-F5344CB8AC3E}">
        <p14:creationId xmlns:p14="http://schemas.microsoft.com/office/powerpoint/2010/main" val="2179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00674"/>
            <a:ext cx="4392488" cy="5856651"/>
          </a:xfr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3A8E12E-90F0-4606-AB89-1BBBEC84AD20}"/>
              </a:ext>
            </a:extLst>
          </p:cNvPr>
          <p:cNvSpPr txBox="1"/>
          <p:nvPr/>
        </p:nvSpPr>
        <p:spPr>
          <a:xfrm>
            <a:off x="539552" y="1484784"/>
            <a:ext cx="25653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Učenici </a:t>
            </a:r>
          </a:p>
          <a:p>
            <a:pPr algn="ctr"/>
            <a:r>
              <a:rPr lang="hr-HR" sz="3600" dirty="0"/>
              <a:t>1. c </a:t>
            </a:r>
          </a:p>
          <a:p>
            <a:pPr algn="ctr"/>
            <a:r>
              <a:rPr lang="hr-HR" sz="3600" dirty="0"/>
              <a:t>slušali su predavanje o važnosti  biljaka.</a:t>
            </a:r>
          </a:p>
        </p:txBody>
      </p:sp>
    </p:spTree>
    <p:extLst>
      <p:ext uri="{BB962C8B-B14F-4D97-AF65-F5344CB8AC3E}">
        <p14:creationId xmlns:p14="http://schemas.microsoft.com/office/powerpoint/2010/main" val="2902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BEF9B595-6DF8-4D0C-AC38-F27DD432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tx2">
                    <a:lumMod val="50000"/>
                  </a:schemeClr>
                </a:solidFill>
              </a:rPr>
              <a:t>Razredna Rožica 2. d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37D10FA-53B5-4564-B668-EC5164D6F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34" y="1600200"/>
            <a:ext cx="7194933" cy="4781128"/>
          </a:xfrm>
        </p:spPr>
      </p:pic>
    </p:spTree>
    <p:extLst>
      <p:ext uri="{BB962C8B-B14F-4D97-AF65-F5344CB8AC3E}">
        <p14:creationId xmlns:p14="http://schemas.microsoft.com/office/powerpoint/2010/main" val="2770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07E4847-B8B6-4CA2-87C3-3B8184E9F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8255" y="1257888"/>
            <a:ext cx="5789633" cy="4342224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07E52C9-C3DC-4429-B137-28364903252D}"/>
              </a:ext>
            </a:extLst>
          </p:cNvPr>
          <p:cNvSpPr txBox="1"/>
          <p:nvPr/>
        </p:nvSpPr>
        <p:spPr>
          <a:xfrm>
            <a:off x="-34349" y="1988840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Učenici </a:t>
            </a:r>
          </a:p>
          <a:p>
            <a:pPr algn="ctr"/>
            <a:r>
              <a:rPr lang="hr-HR" sz="3600" dirty="0"/>
              <a:t>2. d </a:t>
            </a:r>
          </a:p>
          <a:p>
            <a:pPr algn="ctr"/>
            <a:r>
              <a:rPr lang="hr-HR" sz="3600" dirty="0"/>
              <a:t>pratili su razvoj Rožice.</a:t>
            </a:r>
          </a:p>
        </p:txBody>
      </p:sp>
    </p:spTree>
    <p:extLst>
      <p:ext uri="{BB962C8B-B14F-4D97-AF65-F5344CB8AC3E}">
        <p14:creationId xmlns:p14="http://schemas.microsoft.com/office/powerpoint/2010/main" val="14116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6364607-A335-4118-9BC6-23FB820927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712235" y="1047597"/>
            <a:ext cx="5719531" cy="4289648"/>
          </a:xfrm>
        </p:spPr>
      </p:pic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8DC538B5-5BF4-4DC0-A6C7-0E6CE3064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508" y="6152530"/>
            <a:ext cx="8856984" cy="804862"/>
          </a:xfrm>
        </p:spPr>
        <p:txBody>
          <a:bodyPr>
            <a:noAutofit/>
          </a:bodyPr>
          <a:lstStyle/>
          <a:p>
            <a:pPr algn="ctr"/>
            <a:r>
              <a:rPr lang="hr-HR" sz="3600" dirty="0"/>
              <a:t>Rasla je ali i žutila.</a:t>
            </a:r>
          </a:p>
        </p:txBody>
      </p:sp>
    </p:spTree>
    <p:extLst>
      <p:ext uri="{BB962C8B-B14F-4D97-AF65-F5344CB8AC3E}">
        <p14:creationId xmlns:p14="http://schemas.microsoft.com/office/powerpoint/2010/main" val="23601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9887BEC5-0080-4BF6-A99E-5BF70F8ADB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5400000">
            <a:off x="1763688" y="-531440"/>
            <a:ext cx="5616624" cy="7488832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60B0E91-A3E1-408B-A8C1-1CF033B43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540" y="6152530"/>
            <a:ext cx="8280920" cy="660846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Presadili su je u školsko dvorište.</a:t>
            </a:r>
          </a:p>
        </p:txBody>
      </p:sp>
    </p:spTree>
    <p:extLst>
      <p:ext uri="{BB962C8B-B14F-4D97-AF65-F5344CB8AC3E}">
        <p14:creationId xmlns:p14="http://schemas.microsoft.com/office/powerpoint/2010/main" val="29818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60B0E91-A3E1-408B-A8C1-1CF033B43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540" y="6093296"/>
            <a:ext cx="8280920" cy="804862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Rožicu je prekrio snijeg.</a:t>
            </a:r>
          </a:p>
        </p:txBody>
      </p:sp>
      <p:pic>
        <p:nvPicPr>
          <p:cNvPr id="7" name="Rezervirano mjesto slike 6">
            <a:extLst>
              <a:ext uri="{FF2B5EF4-FFF2-40B4-BE49-F238E27FC236}">
                <a16:creationId xmlns:a16="http://schemas.microsoft.com/office/drawing/2014/main" id="{4A274113-21BF-4EC1-B587-C720D246B0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5400000">
            <a:off x="1835696" y="-507438"/>
            <a:ext cx="5472608" cy="7296811"/>
          </a:xfrm>
        </p:spPr>
      </p:pic>
    </p:spTree>
    <p:extLst>
      <p:ext uri="{BB962C8B-B14F-4D97-AF65-F5344CB8AC3E}">
        <p14:creationId xmlns:p14="http://schemas.microsoft.com/office/powerpoint/2010/main" val="28424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60B0E91-A3E1-408B-A8C1-1CF033B43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543" y="6080522"/>
            <a:ext cx="8280920" cy="804862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Polako se oporavlja.</a:t>
            </a:r>
          </a:p>
        </p:txBody>
      </p:sp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FE9FE277-9597-4622-9765-5F90E40E59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5400000">
            <a:off x="1830687" y="-519126"/>
            <a:ext cx="5482627" cy="7310169"/>
          </a:xfrm>
        </p:spPr>
      </p:pic>
    </p:spTree>
    <p:extLst>
      <p:ext uri="{BB962C8B-B14F-4D97-AF65-F5344CB8AC3E}">
        <p14:creationId xmlns:p14="http://schemas.microsoft.com/office/powerpoint/2010/main" val="20069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/>
          <a:stretch/>
        </p:blipFill>
        <p:spPr>
          <a:xfrm rot="5400000">
            <a:off x="1854000" y="461347"/>
            <a:ext cx="5436000" cy="5322634"/>
          </a:xfrm>
        </p:spPr>
      </p:pic>
      <p:sp>
        <p:nvSpPr>
          <p:cNvPr id="5" name="TextBox 4"/>
          <p:cNvSpPr txBox="1"/>
          <p:nvPr/>
        </p:nvSpPr>
        <p:spPr>
          <a:xfrm>
            <a:off x="107503" y="6058162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I učenici 3. d dobili su sadnicu graha.</a:t>
            </a:r>
          </a:p>
        </p:txBody>
      </p:sp>
    </p:spTree>
    <p:extLst>
      <p:ext uri="{BB962C8B-B14F-4D97-AF65-F5344CB8AC3E}">
        <p14:creationId xmlns:p14="http://schemas.microsoft.com/office/powerpoint/2010/main" val="38732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3" y="6169043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Zalijevali su je pomoću </a:t>
            </a:r>
            <a:r>
              <a:rPr lang="hr-HR" sz="3600" dirty="0" err="1"/>
              <a:t>micro:bita</a:t>
            </a:r>
            <a:r>
              <a:rPr lang="hr-HR" sz="3600" dirty="0"/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b="13407"/>
          <a:stretch/>
        </p:blipFill>
        <p:spPr>
          <a:xfrm rot="5400000">
            <a:off x="1704369" y="1220067"/>
            <a:ext cx="5735262" cy="4104456"/>
          </a:xfrm>
        </p:spPr>
      </p:pic>
    </p:spTree>
    <p:extLst>
      <p:ext uri="{BB962C8B-B14F-4D97-AF65-F5344CB8AC3E}">
        <p14:creationId xmlns:p14="http://schemas.microsoft.com/office/powerpoint/2010/main" val="31440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1670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Biljka je dobila listove...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375" y="806375"/>
            <a:ext cx="5661250" cy="4768580"/>
          </a:xfrm>
        </p:spPr>
      </p:pic>
    </p:spTree>
    <p:extLst>
      <p:ext uri="{BB962C8B-B14F-4D97-AF65-F5344CB8AC3E}">
        <p14:creationId xmlns:p14="http://schemas.microsoft.com/office/powerpoint/2010/main" val="24788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3" y="6167045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…cvjetove…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0621" y="731586"/>
            <a:ext cx="5622759" cy="4855269"/>
          </a:xfrm>
        </p:spPr>
      </p:pic>
    </p:spTree>
    <p:extLst>
      <p:ext uri="{BB962C8B-B14F-4D97-AF65-F5344CB8AC3E}">
        <p14:creationId xmlns:p14="http://schemas.microsoft.com/office/powerpoint/2010/main" val="1312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3851" y="763169"/>
            <a:ext cx="5716299" cy="4855271"/>
          </a:xfrm>
        </p:spPr>
      </p:pic>
      <p:sp>
        <p:nvSpPr>
          <p:cNvPr id="5" name="Rectangle 4"/>
          <p:cNvSpPr/>
          <p:nvPr/>
        </p:nvSpPr>
        <p:spPr>
          <a:xfrm>
            <a:off x="1870908" y="6167045"/>
            <a:ext cx="5402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Posijali su sjemenje buhača.</a:t>
            </a:r>
          </a:p>
        </p:txBody>
      </p:sp>
    </p:spTree>
    <p:extLst>
      <p:ext uri="{BB962C8B-B14F-4D97-AF65-F5344CB8AC3E}">
        <p14:creationId xmlns:p14="http://schemas.microsoft.com/office/powerpoint/2010/main" val="1197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3" y="6167045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i mahune.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7684" y="715168"/>
            <a:ext cx="5688633" cy="4923610"/>
          </a:xfrm>
        </p:spPr>
      </p:pic>
    </p:spTree>
    <p:extLst>
      <p:ext uri="{BB962C8B-B14F-4D97-AF65-F5344CB8AC3E}">
        <p14:creationId xmlns:p14="http://schemas.microsoft.com/office/powerpoint/2010/main" val="34241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3" y="6167045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Mahuna je već velika!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3395" y="689817"/>
            <a:ext cx="5617210" cy="5071293"/>
          </a:xfrm>
        </p:spPr>
      </p:pic>
    </p:spTree>
    <p:extLst>
      <p:ext uri="{BB962C8B-B14F-4D97-AF65-F5344CB8AC3E}">
        <p14:creationId xmlns:p14="http://schemas.microsoft.com/office/powerpoint/2010/main" val="20717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3" y="6167045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Neka vjetar nosi sjemenke našeg stabla!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2" b="14813"/>
          <a:stretch/>
        </p:blipFill>
        <p:spPr>
          <a:xfrm>
            <a:off x="1362501" y="404664"/>
            <a:ext cx="6418999" cy="5616624"/>
          </a:xfrm>
        </p:spPr>
      </p:pic>
    </p:spTree>
    <p:extLst>
      <p:ext uri="{BB962C8B-B14F-4D97-AF65-F5344CB8AC3E}">
        <p14:creationId xmlns:p14="http://schemas.microsoft.com/office/powerpoint/2010/main" val="26475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37DC7082-627E-4C80-81C1-CBD303EB7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3948">
            <a:off x="455741" y="899207"/>
            <a:ext cx="3917676" cy="34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31D2A6-3FB5-4FB1-8527-369D24A781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r="8676" b="2397"/>
          <a:stretch/>
        </p:blipFill>
        <p:spPr>
          <a:xfrm rot="6491954">
            <a:off x="4708805" y="908923"/>
            <a:ext cx="4177135" cy="34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b="6364"/>
          <a:stretch/>
        </p:blipFill>
        <p:spPr>
          <a:xfrm rot="5400000">
            <a:off x="2654886" y="2909403"/>
            <a:ext cx="4208820" cy="34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9302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2007" y="1166843"/>
            <a:ext cx="34918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Učenici </a:t>
            </a:r>
          </a:p>
          <a:p>
            <a:pPr algn="ctr"/>
            <a:r>
              <a:rPr lang="hr-HR" sz="3600" dirty="0"/>
              <a:t>6. e </a:t>
            </a:r>
          </a:p>
          <a:p>
            <a:pPr algn="ctr"/>
            <a:r>
              <a:rPr lang="hr-HR" sz="3600" dirty="0"/>
              <a:t>prevodili su podatke </a:t>
            </a:r>
          </a:p>
          <a:p>
            <a:pPr algn="ctr"/>
            <a:r>
              <a:rPr lang="hr-HR" sz="3600" dirty="0"/>
              <a:t>o razvoju proljetnica i graha na </a:t>
            </a:r>
          </a:p>
          <a:p>
            <a:pPr algn="ctr"/>
            <a:r>
              <a:rPr lang="hr-HR" sz="3600" dirty="0"/>
              <a:t>engleski jezik.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95A7AD-F2EB-4FE7-AF09-E6E320D26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80661"/>
            <a:ext cx="5329103" cy="6096678"/>
          </a:xfrm>
        </p:spPr>
      </p:pic>
    </p:spTree>
    <p:extLst>
      <p:ext uri="{BB962C8B-B14F-4D97-AF65-F5344CB8AC3E}">
        <p14:creationId xmlns:p14="http://schemas.microsoft.com/office/powerpoint/2010/main" val="6649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823AB6FA-BEA7-41A5-B3E3-55751C546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4664"/>
            <a:ext cx="5472608" cy="60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D388D8EE-C0BC-4125-87E9-3F12CEA0C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2" b="9940"/>
          <a:stretch/>
        </p:blipFill>
        <p:spPr>
          <a:xfrm>
            <a:off x="456614" y="1209919"/>
            <a:ext cx="8230773" cy="4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8133A86-B43C-4045-BCCE-ED7FF58E6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84673"/>
            <a:ext cx="6624736" cy="5888655"/>
          </a:xfrm>
        </p:spPr>
      </p:pic>
    </p:spTree>
    <p:extLst>
      <p:ext uri="{BB962C8B-B14F-4D97-AF65-F5344CB8AC3E}">
        <p14:creationId xmlns:p14="http://schemas.microsoft.com/office/powerpoint/2010/main" val="8609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28398"/>
            <a:ext cx="34918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Učenici </a:t>
            </a:r>
          </a:p>
          <a:p>
            <a:pPr algn="ctr"/>
            <a:r>
              <a:rPr lang="hr-HR" sz="4000" dirty="0"/>
              <a:t>7. d i 7. e </a:t>
            </a:r>
          </a:p>
          <a:p>
            <a:pPr algn="ctr"/>
            <a:r>
              <a:rPr lang="hr-HR" sz="4000" dirty="0"/>
              <a:t>podatke o </a:t>
            </a:r>
          </a:p>
          <a:p>
            <a:pPr algn="ctr"/>
            <a:r>
              <a:rPr lang="hr-HR" sz="4000" dirty="0"/>
              <a:t>visini biljaka i vlažnosti tla prikazali su grafički.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AC6821C-8221-4097-AF54-385D05424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6951"/>
          <a:stretch/>
        </p:blipFill>
        <p:spPr>
          <a:xfrm rot="5400000">
            <a:off x="3507686" y="892914"/>
            <a:ext cx="5472608" cy="5072173"/>
          </a:xfrm>
        </p:spPr>
      </p:pic>
    </p:spTree>
    <p:extLst>
      <p:ext uri="{BB962C8B-B14F-4D97-AF65-F5344CB8AC3E}">
        <p14:creationId xmlns:p14="http://schemas.microsoft.com/office/powerpoint/2010/main" val="13166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E855BA6F-B8DE-44AA-B024-115A99DE4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r="20418"/>
          <a:stretch/>
        </p:blipFill>
        <p:spPr>
          <a:xfrm rot="5400000">
            <a:off x="1421651" y="932382"/>
            <a:ext cx="6300698" cy="4993236"/>
          </a:xfrm>
        </p:spPr>
      </p:pic>
    </p:spTree>
    <p:extLst>
      <p:ext uri="{BB962C8B-B14F-4D97-AF65-F5344CB8AC3E}">
        <p14:creationId xmlns:p14="http://schemas.microsoft.com/office/powerpoint/2010/main" val="13590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5674" y="960962"/>
            <a:ext cx="5692652" cy="4428000"/>
          </a:xfrm>
        </p:spPr>
      </p:pic>
      <p:sp>
        <p:nvSpPr>
          <p:cNvPr id="5" name="Rectangle 4"/>
          <p:cNvSpPr/>
          <p:nvPr/>
        </p:nvSpPr>
        <p:spPr>
          <a:xfrm>
            <a:off x="1568037" y="6093296"/>
            <a:ext cx="6007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Iz njega će niknuti mlada biljka.</a:t>
            </a:r>
          </a:p>
        </p:txBody>
      </p:sp>
    </p:spTree>
    <p:extLst>
      <p:ext uri="{BB962C8B-B14F-4D97-AF65-F5344CB8AC3E}">
        <p14:creationId xmlns:p14="http://schemas.microsoft.com/office/powerpoint/2010/main" val="11186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175CC48-F656-4C16-BD33-1155AA96A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9"/>
          <a:stretch/>
        </p:blipFill>
        <p:spPr>
          <a:xfrm rot="5400000">
            <a:off x="1422000" y="1346515"/>
            <a:ext cx="6300000" cy="4164971"/>
          </a:xfrm>
        </p:spPr>
      </p:pic>
    </p:spTree>
    <p:extLst>
      <p:ext uri="{BB962C8B-B14F-4D97-AF65-F5344CB8AC3E}">
        <p14:creationId xmlns:p14="http://schemas.microsoft.com/office/powerpoint/2010/main" val="20257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4D0E2935-437F-4290-B922-0D9AB1ACF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00" y="279000"/>
            <a:ext cx="4725000" cy="6300000"/>
          </a:xfrm>
        </p:spPr>
      </p:pic>
    </p:spTree>
    <p:extLst>
      <p:ext uri="{BB962C8B-B14F-4D97-AF65-F5344CB8AC3E}">
        <p14:creationId xmlns:p14="http://schemas.microsoft.com/office/powerpoint/2010/main" val="42868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7BA2673-1325-4886-B2B9-5050D515E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3" y="476671"/>
            <a:ext cx="7611134" cy="5222961"/>
          </a:xfrm>
        </p:spPr>
      </p:pic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68B8BB06-5CD6-464C-9EDA-E8E5C90BA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1960" y="3689832"/>
            <a:ext cx="4205405" cy="2043424"/>
          </a:xfrm>
        </p:spPr>
        <p:txBody>
          <a:bodyPr>
            <a:no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Učenici 8. d i 8. e p</a:t>
            </a:r>
            <a:r>
              <a:rPr lang="vi-VN" sz="2800" dirty="0">
                <a:solidFill>
                  <a:schemeClr val="bg1"/>
                </a:solidFill>
                <a:latin typeface="Calibri"/>
              </a:rPr>
              <a:t>romatra</a:t>
            </a:r>
            <a:r>
              <a:rPr lang="hr-HR" sz="2800" dirty="0">
                <a:solidFill>
                  <a:schemeClr val="bg1"/>
                </a:solidFill>
                <a:latin typeface="Calibri"/>
              </a:rPr>
              <a:t>li su </a:t>
            </a:r>
            <a:r>
              <a:rPr lang="vi-VN" sz="2800" dirty="0">
                <a:solidFill>
                  <a:schemeClr val="bg1"/>
                </a:solidFill>
                <a:latin typeface="Calibri"/>
              </a:rPr>
              <a:t>promjen</a:t>
            </a:r>
            <a:r>
              <a:rPr lang="hr-HR" sz="2800" dirty="0">
                <a:solidFill>
                  <a:schemeClr val="bg1"/>
                </a:solidFill>
                <a:latin typeface="Calibri"/>
              </a:rPr>
              <a:t>e</a:t>
            </a:r>
            <a:r>
              <a:rPr lang="vi-VN" sz="2800" dirty="0">
                <a:solidFill>
                  <a:schemeClr val="bg1"/>
                </a:solidFill>
                <a:latin typeface="Calibri"/>
              </a:rPr>
              <a:t> visine biljke u određenom vremenskom razdoblju</a:t>
            </a:r>
            <a:r>
              <a:rPr lang="hr-HR" sz="2800" dirty="0">
                <a:solidFill>
                  <a:schemeClr val="bg1"/>
                </a:solidFill>
                <a:latin typeface="Calibri"/>
              </a:rPr>
              <a:t>.</a:t>
            </a:r>
            <a:endParaRPr lang="hr-HR" sz="2800" dirty="0">
              <a:solidFill>
                <a:schemeClr val="bg1"/>
              </a:solidFill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8E94E220-9DAB-4492-88AD-FA72C6C8CFBF}"/>
              </a:ext>
            </a:extLst>
          </p:cNvPr>
          <p:cNvSpPr txBox="1"/>
          <p:nvPr/>
        </p:nvSpPr>
        <p:spPr>
          <a:xfrm>
            <a:off x="0" y="6021288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dirty="0"/>
              <a:t> </a:t>
            </a:r>
            <a:r>
              <a:rPr lang="hr-HR" sz="3500" dirty="0">
                <a:latin typeface="Calibri"/>
              </a:rPr>
              <a:t>I</a:t>
            </a:r>
            <a:r>
              <a:rPr lang="vi-VN" sz="3500" dirty="0">
                <a:latin typeface="Calibri"/>
              </a:rPr>
              <a:t>zračunali su i grafički prikazali brzinu rasta gra</a:t>
            </a:r>
            <a:r>
              <a:rPr lang="hr-HR" sz="3500" dirty="0"/>
              <a:t>ha</a:t>
            </a:r>
            <a:r>
              <a:rPr lang="vi-VN" sz="3500" dirty="0">
                <a:latin typeface="Calibri"/>
              </a:rPr>
              <a:t>. </a:t>
            </a:r>
            <a:endParaRPr lang="hr-HR" sz="3500" dirty="0"/>
          </a:p>
        </p:txBody>
      </p:sp>
    </p:spTree>
    <p:extLst>
      <p:ext uri="{BB962C8B-B14F-4D97-AF65-F5344CB8AC3E}">
        <p14:creationId xmlns:p14="http://schemas.microsoft.com/office/powerpoint/2010/main" val="20271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352B1DE-9D74-4228-8A42-34C96ED9D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661248"/>
            <a:ext cx="9144000" cy="1124744"/>
          </a:xfrm>
        </p:spPr>
        <p:txBody>
          <a:bodyPr anchor="ctr">
            <a:noAutofit/>
          </a:bodyPr>
          <a:lstStyle/>
          <a:p>
            <a:pPr algn="ctr"/>
            <a:r>
              <a:rPr lang="vi-VN" sz="3600" dirty="0">
                <a:latin typeface="Calibri"/>
              </a:rPr>
              <a:t>Osim računanja brzine rasta učenici su istražili  pogodn</a:t>
            </a:r>
            <a:r>
              <a:rPr lang="hr-HR" sz="3600" dirty="0">
                <a:latin typeface="Calibri"/>
              </a:rPr>
              <a:t>e </a:t>
            </a:r>
            <a:r>
              <a:rPr lang="vi-VN" sz="3600" dirty="0">
                <a:latin typeface="Calibri"/>
              </a:rPr>
              <a:t>fizičk</a:t>
            </a:r>
            <a:r>
              <a:rPr lang="hr-HR" sz="3600" dirty="0">
                <a:latin typeface="Calibri"/>
              </a:rPr>
              <a:t>e</a:t>
            </a:r>
            <a:r>
              <a:rPr lang="vi-VN" sz="3600" dirty="0">
                <a:latin typeface="Calibri"/>
              </a:rPr>
              <a:t> parametr</a:t>
            </a:r>
            <a:r>
              <a:rPr lang="hr-HR" sz="3600" dirty="0">
                <a:latin typeface="Calibri"/>
              </a:rPr>
              <a:t>e</a:t>
            </a:r>
            <a:r>
              <a:rPr lang="vi-VN" sz="3600" dirty="0">
                <a:latin typeface="Calibri"/>
              </a:rPr>
              <a:t> </a:t>
            </a:r>
            <a:r>
              <a:rPr lang="hr-HR" sz="3600" dirty="0">
                <a:latin typeface="Calibri"/>
              </a:rPr>
              <a:t>za razvoj biljke</a:t>
            </a:r>
            <a:r>
              <a:rPr lang="vi-VN" sz="3600" dirty="0">
                <a:latin typeface="Calibri"/>
              </a:rPr>
              <a:t>.</a:t>
            </a:r>
            <a:endParaRPr lang="hr-HR" sz="3600" dirty="0"/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40DBF3AE-FA2C-4093-BC33-2F6F0B9F9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" b="3845"/>
          <a:stretch/>
        </p:blipFill>
        <p:spPr>
          <a:xfrm>
            <a:off x="820872" y="332655"/>
            <a:ext cx="7502256" cy="5203139"/>
          </a:xfrm>
        </p:spPr>
      </p:pic>
    </p:spTree>
    <p:extLst>
      <p:ext uri="{BB962C8B-B14F-4D97-AF65-F5344CB8AC3E}">
        <p14:creationId xmlns:p14="http://schemas.microsoft.com/office/powerpoint/2010/main" val="25628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4C79F00-0F1F-44D8-AA7A-CCE629AE1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76FDF69-64C3-4341-B7A3-781935A5B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0518245-F873-492C-A486-11C1B247D0BC}"/>
              </a:ext>
            </a:extLst>
          </p:cNvPr>
          <p:cNvSpPr txBox="1"/>
          <p:nvPr/>
        </p:nvSpPr>
        <p:spPr>
          <a:xfrm>
            <a:off x="3695484" y="6134692"/>
            <a:ext cx="5426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b="1" dirty="0">
                <a:solidFill>
                  <a:srgbClr val="FFCC00"/>
                </a:solidFill>
              </a:rPr>
              <a:t>OSNOVNA ŠKOLA POREČ</a:t>
            </a:r>
          </a:p>
        </p:txBody>
      </p:sp>
    </p:spTree>
    <p:extLst>
      <p:ext uri="{BB962C8B-B14F-4D97-AF65-F5344CB8AC3E}">
        <p14:creationId xmlns:p14="http://schemas.microsoft.com/office/powerpoint/2010/main" val="18982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3768" y="6095037"/>
            <a:ext cx="4351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Iskopali su male rupe.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00" y="333272"/>
            <a:ext cx="4239000" cy="5652000"/>
          </a:xfrm>
        </p:spPr>
      </p:pic>
    </p:spTree>
    <p:extLst>
      <p:ext uri="{BB962C8B-B14F-4D97-AF65-F5344CB8AC3E}">
        <p14:creationId xmlns:p14="http://schemas.microsoft.com/office/powerpoint/2010/main" val="37943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47893" y="6165304"/>
            <a:ext cx="4245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/>
              <a:t>Pokrili su ga zemljom.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6398" y="1011296"/>
            <a:ext cx="5808000" cy="4356000"/>
          </a:xfrm>
        </p:spPr>
      </p:pic>
    </p:spTree>
    <p:extLst>
      <p:ext uri="{BB962C8B-B14F-4D97-AF65-F5344CB8AC3E}">
        <p14:creationId xmlns:p14="http://schemas.microsoft.com/office/powerpoint/2010/main" val="17526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6026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/>
              <a:t>Poravnali i pustili neko vrijeme…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9172" y="1048363"/>
            <a:ext cx="5725656" cy="4294242"/>
          </a:xfrm>
        </p:spPr>
      </p:pic>
    </p:spTree>
    <p:extLst>
      <p:ext uri="{BB962C8B-B14F-4D97-AF65-F5344CB8AC3E}">
        <p14:creationId xmlns:p14="http://schemas.microsoft.com/office/powerpoint/2010/main" val="34204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524</Words>
  <Application>Microsoft Office PowerPoint</Application>
  <PresentationFormat>Prikaz na zaslonu (4:3)</PresentationFormat>
  <Paragraphs>95</Paragraphs>
  <Slides>65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65</vt:i4>
      </vt:variant>
    </vt:vector>
  </HeadingPairs>
  <TitlesOfParts>
    <vt:vector size="71" baseType="lpstr">
      <vt:lpstr>Dotum</vt:lpstr>
      <vt:lpstr>Arial</vt:lpstr>
      <vt:lpstr>Bell MT</vt:lpstr>
      <vt:lpstr>Calibri</vt:lpstr>
      <vt:lpstr>Wingdings</vt:lpstr>
      <vt:lpstr>Office tema</vt:lpstr>
      <vt:lpstr>ŽELIM STABLO</vt:lpstr>
      <vt:lpstr>Sudionici projekta</vt:lpstr>
      <vt:lpstr>Proljetnice i grah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Suradnja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Učenici 2. c dobili su sadnicu graha.</vt:lpstr>
      <vt:lpstr>Oduševljenju nije bilo kraja!</vt:lpstr>
      <vt:lpstr>Grah je polako nicao…</vt:lpstr>
      <vt:lpstr>…i uspješno napredovao.</vt:lpstr>
      <vt:lpstr>Dobio je društvo.</vt:lpstr>
      <vt:lpstr>PowerPoint prezentacija</vt:lpstr>
      <vt:lpstr>MICRO:BIT</vt:lpstr>
      <vt:lpstr>Micro:bit je pokazivao ima li dovoljno vlage.</vt:lpstr>
      <vt:lpstr>…i pomagao u vrijeme vikenda.</vt:lpstr>
      <vt:lpstr>Razredna Rožica 2. d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ŽELIM STABLO</dc:title>
  <dc:creator>učitelj</dc:creator>
  <cp:lastModifiedBy>Tatjana Hodžić</cp:lastModifiedBy>
  <cp:revision>81</cp:revision>
  <dcterms:created xsi:type="dcterms:W3CDTF">2018-05-03T11:05:45Z</dcterms:created>
  <dcterms:modified xsi:type="dcterms:W3CDTF">2018-05-06T09:16:58Z</dcterms:modified>
</cp:coreProperties>
</file>