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8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4897A-394D-41B5-A229-E92DC4F33A05}" type="datetimeFigureOut">
              <a:rPr lang="hr-HR" smtClean="0"/>
              <a:t>25.4.2018.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C3C2-6A66-430C-9AAF-4607FE0FCE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342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5032829-8F77-4F57-AAB7-1CC3D7E2B364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0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CD8F-E2BB-4E1C-AA78-553E8B6368CA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4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148C-10FE-4D24-A2A4-2002C8880B4C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6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3D921-75A3-4037-A008-A035CDF0A166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8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A10E919-9E49-4D76-B80A-105CDA3007ED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91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4406-53CC-44EA-A0FC-3C09575753DE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2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F5DDC-DC57-4CCA-A401-19755721212E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DC8-C7F7-4B53-B8B1-CF51B6EC39E8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5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F4D4-862D-47A7-AC25-16A8C3AE4F3C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0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5F6F-ABED-4778-9E49-C9ED4DD2EE1A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739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0472F43-DD6D-4295-BA9B-ABCDF051C732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788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735E93-E0A9-452F-9663-242B77747FE0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6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„Želim stablo”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734669"/>
          </a:xfrm>
        </p:spPr>
        <p:txBody>
          <a:bodyPr>
            <a:normAutofit/>
          </a:bodyPr>
          <a:lstStyle/>
          <a:p>
            <a:r>
              <a:rPr lang="hr-HR" dirty="0" smtClean="0"/>
              <a:t>Kristina </a:t>
            </a:r>
            <a:r>
              <a:rPr lang="hr-HR" dirty="0" err="1" smtClean="0"/>
              <a:t>Nevjestić</a:t>
            </a:r>
            <a:endParaRPr lang="hr-HR" dirty="0" smtClean="0"/>
          </a:p>
          <a:p>
            <a:r>
              <a:rPr lang="hr-HR" dirty="0" smtClean="0"/>
              <a:t>Osnovna škola Biograd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011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Priroda i tehnologija ruku pod ruku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2103120"/>
            <a:ext cx="7215051" cy="39319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hr-HR" sz="24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hr-HR" sz="2400" dirty="0" smtClean="0"/>
              <a:t>Micro</a:t>
            </a:r>
            <a:r>
              <a:rPr lang="hr-HR" sz="2400" dirty="0"/>
              <a:t>::bit kojim smo zalijevali biljku pokazao nam je kako priroda i tehnologija mogu ići ruku pod ruku a isto tako i da nam nove tehnologije mogu pomoći u brizi za okoliš.</a:t>
            </a:r>
          </a:p>
          <a:p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2340427"/>
            <a:ext cx="2870926" cy="2870926"/>
          </a:xfrm>
          <a:prstGeom prst="rect">
            <a:avLst/>
          </a:prstGeom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B473F-21DB-41ED-BB37-1B017E060F63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2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projektu sudjelovali: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1.b. razred – učiteljica Dijana </a:t>
            </a:r>
            <a:r>
              <a:rPr lang="hr-HR" dirty="0" err="1"/>
              <a:t>Milovac</a:t>
            </a:r>
            <a:endParaRPr lang="hr-HR" dirty="0"/>
          </a:p>
          <a:p>
            <a:r>
              <a:rPr lang="hr-HR" dirty="0"/>
              <a:t>2.a. razred – učiteljica Margita </a:t>
            </a:r>
            <a:r>
              <a:rPr lang="hr-HR" dirty="0" err="1"/>
              <a:t>Brzoja</a:t>
            </a:r>
            <a:endParaRPr lang="hr-HR" dirty="0"/>
          </a:p>
          <a:p>
            <a:r>
              <a:rPr lang="hr-HR" dirty="0"/>
              <a:t>2.b. razred – učiteljica Mirjana </a:t>
            </a:r>
            <a:r>
              <a:rPr lang="hr-HR" dirty="0" err="1"/>
              <a:t>Eškinja</a:t>
            </a:r>
            <a:endParaRPr lang="hr-HR" dirty="0"/>
          </a:p>
          <a:p>
            <a:r>
              <a:rPr lang="hr-HR" dirty="0"/>
              <a:t>4.c. razred – Maja Pilipović</a:t>
            </a:r>
          </a:p>
          <a:p>
            <a:r>
              <a:rPr lang="hr-HR" dirty="0"/>
              <a:t>Učiteljica informatike – Kristina </a:t>
            </a:r>
            <a:r>
              <a:rPr lang="hr-HR" dirty="0" err="1"/>
              <a:t>Nevjestić</a:t>
            </a:r>
            <a:endParaRPr lang="hr-HR" dirty="0"/>
          </a:p>
          <a:p>
            <a:r>
              <a:rPr lang="hr-HR" dirty="0"/>
              <a:t>Učiteljica prirode/biologije – Kristina Kurnik</a:t>
            </a:r>
          </a:p>
          <a:p>
            <a:r>
              <a:rPr lang="hr-HR" dirty="0"/>
              <a:t>Učiteljica engleskog jezika – Ivana Mikulić-</a:t>
            </a:r>
            <a:r>
              <a:rPr lang="hr-HR" dirty="0" err="1"/>
              <a:t>Mužanović</a:t>
            </a:r>
            <a:endParaRPr lang="hr-HR" dirty="0"/>
          </a:p>
          <a:p>
            <a:r>
              <a:rPr lang="hr-HR" dirty="0"/>
              <a:t>Učitelj tehničke kulture – Marinko </a:t>
            </a:r>
            <a:r>
              <a:rPr lang="hr-HR" dirty="0" smtClean="0"/>
              <a:t>Zrilić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908">
            <a:off x="7053833" y="1795718"/>
            <a:ext cx="4585246" cy="3261038"/>
          </a:xfrm>
          <a:prstGeom prst="rect">
            <a:avLst/>
          </a:prstGeom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5487-6C2F-44AE-BF3C-06BB6A1A48A9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5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Etape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lang="hr-HR" sz="2400" dirty="0"/>
              <a:t>Upoznavanje s </a:t>
            </a:r>
            <a:r>
              <a:rPr lang="hr-HR" sz="2400" dirty="0" err="1"/>
              <a:t>micro</a:t>
            </a:r>
            <a:r>
              <a:rPr lang="hr-HR" sz="2400" dirty="0"/>
              <a:t>::bitom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/>
              <a:t>Pratimo rast i napredak biljke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2400" dirty="0"/>
              <a:t>Radionice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5" y="3646331"/>
            <a:ext cx="6696889" cy="3211669"/>
          </a:xfrm>
          <a:prstGeom prst="rect">
            <a:avLst/>
          </a:prstGeom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2240-79C9-43B1-9E67-A13982C32086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Ideja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37" y="1476422"/>
            <a:ext cx="5242982" cy="3932237"/>
          </a:xfrm>
        </p:spPr>
      </p:pic>
      <p:sp>
        <p:nvSpPr>
          <p:cNvPr id="5" name="TekstniOkvir 4"/>
          <p:cNvSpPr txBox="1"/>
          <p:nvPr/>
        </p:nvSpPr>
        <p:spPr>
          <a:xfrm>
            <a:off x="461554" y="241227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Biljka koju zalijevamo više nego je potrebno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9727474" y="2429691"/>
            <a:ext cx="195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Biljka koju zalijevamo premalo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4049486" y="6057821"/>
            <a:ext cx="465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Biljka koju zalijeva </a:t>
            </a:r>
            <a:r>
              <a:rPr lang="hr-HR" dirty="0" err="1" smtClean="0"/>
              <a:t>micro</a:t>
            </a:r>
            <a:r>
              <a:rPr lang="hr-HR" dirty="0" smtClean="0"/>
              <a:t>::bit</a:t>
            </a:r>
            <a:endParaRPr lang="hr-HR" dirty="0"/>
          </a:p>
        </p:txBody>
      </p:sp>
      <p:cxnSp>
        <p:nvCxnSpPr>
          <p:cNvPr id="9" name="Ravni poveznik sa strelicom 8"/>
          <p:cNvCxnSpPr/>
          <p:nvPr/>
        </p:nvCxnSpPr>
        <p:spPr>
          <a:xfrm flipV="1">
            <a:off x="2042055" y="2542903"/>
            <a:ext cx="1711339" cy="5573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 flipH="1" flipV="1">
            <a:off x="8290560" y="2734491"/>
            <a:ext cx="1436915" cy="2779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/>
          <p:cNvCxnSpPr/>
          <p:nvPr/>
        </p:nvCxnSpPr>
        <p:spPr>
          <a:xfrm flipV="1">
            <a:off x="5708679" y="3152503"/>
            <a:ext cx="213149" cy="2838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zervirano mjesto datuma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822-C1EE-46C6-879E-3219997E26D5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21" name="Rezervirano mjesto broja slajd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7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269966"/>
            <a:ext cx="10058400" cy="1236617"/>
          </a:xfrm>
        </p:spPr>
        <p:txBody>
          <a:bodyPr/>
          <a:lstStyle/>
          <a:p>
            <a:r>
              <a:rPr lang="hr-HR" dirty="0" smtClean="0"/>
              <a:t>Upoznavanje s </a:t>
            </a:r>
            <a:r>
              <a:rPr lang="hr-HR" dirty="0" err="1" smtClean="0"/>
              <a:t>micro</a:t>
            </a:r>
            <a:r>
              <a:rPr lang="hr-HR" dirty="0" smtClean="0"/>
              <a:t>::bitom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1593669"/>
            <a:ext cx="10058400" cy="4441371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/>
              <a:t>Radionice su pratile događaje u našoj školi ili nastavne jedinice koje su učiteljice obrađivale.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25905" r="6858" b="24063"/>
          <a:stretch/>
        </p:blipFill>
        <p:spPr>
          <a:xfrm>
            <a:off x="6909272" y="2206494"/>
            <a:ext cx="5164183" cy="23200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91" y="3277376"/>
            <a:ext cx="4254678" cy="23879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34286" r="3524" b="15048"/>
          <a:stretch/>
        </p:blipFill>
        <p:spPr>
          <a:xfrm>
            <a:off x="6278880" y="4825878"/>
            <a:ext cx="5103223" cy="203212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0" y="2510822"/>
            <a:ext cx="2768464" cy="20763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2476" r="3524" b="25588"/>
          <a:stretch/>
        </p:blipFill>
        <p:spPr>
          <a:xfrm>
            <a:off x="22349" y="5297328"/>
            <a:ext cx="3726759" cy="1541198"/>
          </a:xfrm>
          <a:prstGeom prst="rect">
            <a:avLst/>
          </a:prstGeom>
        </p:spPr>
      </p:pic>
      <p:sp>
        <p:nvSpPr>
          <p:cNvPr id="11" name="Rezervirano mjesto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FFC3-4763-4EA8-9EA1-829AD9C3FAC4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12" name="Rezervirano mjesto broja slajd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9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207166"/>
            <a:ext cx="10058400" cy="1371600"/>
          </a:xfrm>
        </p:spPr>
        <p:txBody>
          <a:bodyPr/>
          <a:lstStyle/>
          <a:p>
            <a:r>
              <a:rPr lang="hr-HR" dirty="0" smtClean="0"/>
              <a:t>Pratimo rast i razvoj biljke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1402080"/>
            <a:ext cx="10058400" cy="4632960"/>
          </a:xfrm>
        </p:spPr>
        <p:txBody>
          <a:bodyPr/>
          <a:lstStyle/>
          <a:p>
            <a:pPr algn="just"/>
            <a:r>
              <a:rPr lang="hr-HR" dirty="0"/>
              <a:t>Pratili smo kako se razvijala i rasla naša biljka te smo je brižno </a:t>
            </a:r>
            <a:r>
              <a:rPr lang="hr-HR" dirty="0" smtClean="0"/>
              <a:t>zalijevali.</a:t>
            </a:r>
          </a:p>
          <a:p>
            <a:pPr algn="just"/>
            <a:r>
              <a:rPr lang="hr-HR" dirty="0" smtClean="0"/>
              <a:t>Nastojali </a:t>
            </a:r>
            <a:r>
              <a:rPr lang="hr-HR" dirty="0"/>
              <a:t>smo uočiti razliku između tri biljke koje smo posadili te pokušali doći do zaključka kako na naše biljke utječu čimbenici kao što su voda i </a:t>
            </a:r>
            <a:r>
              <a:rPr lang="hr-HR" dirty="0" smtClean="0"/>
              <a:t>svjetlost.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75" y="2917370"/>
            <a:ext cx="3152503" cy="23643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09" y="2595347"/>
            <a:ext cx="3141616" cy="17632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0" y="4556694"/>
            <a:ext cx="3212729" cy="18071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14" y="3537923"/>
            <a:ext cx="2230483" cy="2973977"/>
          </a:xfrm>
          <a:prstGeom prst="rect">
            <a:avLst/>
          </a:prstGeom>
        </p:spPr>
      </p:pic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8292B-7E29-4AEA-B675-C67B1301CC16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3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390045"/>
            <a:ext cx="10058400" cy="1371600"/>
          </a:xfrm>
        </p:spPr>
        <p:txBody>
          <a:bodyPr/>
          <a:lstStyle/>
          <a:p>
            <a:r>
              <a:rPr lang="hr-HR" dirty="0" smtClean="0"/>
              <a:t>Radionice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05840" y="1580605"/>
            <a:ext cx="10058400" cy="3931920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/>
              <a:t>odnosi se na radionice, listiće i zadatke koje su učiteljice provodile unutar razreda ili grupe učenika</a:t>
            </a:r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9143" b="8699"/>
          <a:stretch/>
        </p:blipFill>
        <p:spPr>
          <a:xfrm rot="5400000">
            <a:off x="9910291" y="2529729"/>
            <a:ext cx="2385511" cy="162808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21" y="4711400"/>
            <a:ext cx="3205061" cy="17413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0103" y="4439894"/>
            <a:ext cx="2522258" cy="189169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32" y="2151017"/>
            <a:ext cx="2747322" cy="172518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86" y="2303635"/>
            <a:ext cx="2246918" cy="168518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6914" r="6005" b="10691"/>
          <a:stretch/>
        </p:blipFill>
        <p:spPr>
          <a:xfrm>
            <a:off x="327382" y="3909857"/>
            <a:ext cx="2656114" cy="186363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8469" r="34058" b="25399"/>
          <a:stretch/>
        </p:blipFill>
        <p:spPr>
          <a:xfrm>
            <a:off x="1224664" y="5073412"/>
            <a:ext cx="2802853" cy="173559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13" y="4584104"/>
            <a:ext cx="2118981" cy="2118981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26667" r="22571" b="31301"/>
          <a:stretch/>
        </p:blipFill>
        <p:spPr>
          <a:xfrm>
            <a:off x="388832" y="2293179"/>
            <a:ext cx="2533213" cy="135240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0539" r="8761" b="23270"/>
          <a:stretch/>
        </p:blipFill>
        <p:spPr>
          <a:xfrm>
            <a:off x="2461439" y="1998118"/>
            <a:ext cx="2423627" cy="1488023"/>
          </a:xfrm>
          <a:prstGeom prst="rect">
            <a:avLst/>
          </a:prstGeom>
        </p:spPr>
      </p:pic>
      <p:sp>
        <p:nvSpPr>
          <p:cNvPr id="18" name="Rezervirano mjesto datuma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5A84-C33E-4908-8A1A-167ABB80D307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19" name="Rezervirano mjesto broja slajd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8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288986"/>
            <a:ext cx="10058400" cy="1371600"/>
          </a:xfrm>
        </p:spPr>
        <p:txBody>
          <a:bodyPr/>
          <a:lstStyle/>
          <a:p>
            <a:r>
              <a:rPr lang="hr-HR" dirty="0" smtClean="0"/>
              <a:t>Radionice razredne nastave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93" y="1703620"/>
            <a:ext cx="2604285" cy="195321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6277" b="22387"/>
          <a:stretch/>
        </p:blipFill>
        <p:spPr>
          <a:xfrm>
            <a:off x="5019764" y="2252305"/>
            <a:ext cx="2917372" cy="18256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23" y="2197735"/>
            <a:ext cx="3593737" cy="26953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619" b="17206"/>
          <a:stretch/>
        </p:blipFill>
        <p:spPr>
          <a:xfrm>
            <a:off x="7088924" y="4480560"/>
            <a:ext cx="3526824" cy="23861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3" y="3862938"/>
            <a:ext cx="4624251" cy="260114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 t="5418" r="30476" b="26706"/>
          <a:stretch/>
        </p:blipFill>
        <p:spPr>
          <a:xfrm>
            <a:off x="409302" y="4637837"/>
            <a:ext cx="2447109" cy="18500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22476" r="666" b="11783"/>
          <a:stretch/>
        </p:blipFill>
        <p:spPr>
          <a:xfrm>
            <a:off x="286271" y="2450898"/>
            <a:ext cx="3160985" cy="1750234"/>
          </a:xfrm>
          <a:prstGeom prst="rect">
            <a:avLst/>
          </a:prstGeom>
        </p:spPr>
      </p:pic>
      <p:sp>
        <p:nvSpPr>
          <p:cNvPr id="11" name="Rezervirano mjesto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402E-988D-46D2-94D7-1ABA009CE7C1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12" name="Rezervirano mjesto broja slajd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5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Radionice predmetne nastave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6" y="5025873"/>
            <a:ext cx="2727143" cy="15340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8" y="3927565"/>
            <a:ext cx="3233783" cy="24253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93" y="1724794"/>
            <a:ext cx="2171700" cy="28956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" y="4620394"/>
            <a:ext cx="3312507" cy="220009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4" y="1763983"/>
            <a:ext cx="3148084" cy="236106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2222" r="21809" b="8698"/>
          <a:stretch/>
        </p:blipFill>
        <p:spPr>
          <a:xfrm>
            <a:off x="6755398" y="4389937"/>
            <a:ext cx="2509862" cy="208134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07" y="1763982"/>
            <a:ext cx="2112917" cy="281722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93" y="1763983"/>
            <a:ext cx="1466306" cy="1955074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79" y="2046560"/>
            <a:ext cx="2067734" cy="2756980"/>
          </a:xfrm>
          <a:prstGeom prst="rect">
            <a:avLst/>
          </a:prstGeom>
        </p:spPr>
      </p:pic>
      <p:sp>
        <p:nvSpPr>
          <p:cNvPr id="14" name="Rezervirano mjesto datum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9F2C-F190-47C9-8044-C6259A1DA4AE}" type="datetime1">
              <a:rPr lang="hr-HR" smtClean="0"/>
              <a:t>25.4.2018.</a:t>
            </a:fld>
            <a:endParaRPr lang="en-US" dirty="0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8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un">
  <a:themeElements>
    <a:clrScheme name="Zeleno-žut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Sapu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u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TM03457510[[fn=Sapun]]</Template>
  <TotalTime>82</TotalTime>
  <Words>243</Words>
  <Application>Microsoft Office PowerPoint</Application>
  <PresentationFormat>Široki zaslon</PresentationFormat>
  <Paragraphs>50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Calibri</vt:lpstr>
      <vt:lpstr>Century Gothic</vt:lpstr>
      <vt:lpstr>Garamond</vt:lpstr>
      <vt:lpstr>Sapun</vt:lpstr>
      <vt:lpstr>„Želim stablo” </vt:lpstr>
      <vt:lpstr>U projektu sudjelovali:</vt:lpstr>
      <vt:lpstr>Etape projekta</vt:lpstr>
      <vt:lpstr>Ideja</vt:lpstr>
      <vt:lpstr>Upoznavanje s micro::bitom</vt:lpstr>
      <vt:lpstr>Pratimo rast i razvoj biljke</vt:lpstr>
      <vt:lpstr>Radionice</vt:lpstr>
      <vt:lpstr>Radionice razredne nastave</vt:lpstr>
      <vt:lpstr>Radionice predmetne nastave</vt:lpstr>
      <vt:lpstr>Priroda i tehnologija ruku pod ruku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„Želim stablo”</dc:title>
  <dc:creator>Računalo 2</dc:creator>
  <cp:lastModifiedBy>Računalo 2</cp:lastModifiedBy>
  <cp:revision>16</cp:revision>
  <dcterms:created xsi:type="dcterms:W3CDTF">2018-04-25T07:29:28Z</dcterms:created>
  <dcterms:modified xsi:type="dcterms:W3CDTF">2018-04-25T08:52:02Z</dcterms:modified>
</cp:coreProperties>
</file>