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935" y="1580589"/>
            <a:ext cx="9289765" cy="2907836"/>
          </a:xfrm>
        </p:spPr>
        <p:txBody>
          <a:bodyPr/>
          <a:lstStyle/>
          <a:p>
            <a:r>
              <a:rPr lang="hr-HR" sz="4800" dirty="0" smtClean="0"/>
              <a:t>Želim stablo – priča o malim bićima i njihovom robotu MiBi-ju</a:t>
            </a:r>
            <a:endParaRPr lang="hr-HR" sz="4800" dirty="0"/>
          </a:p>
        </p:txBody>
      </p:sp>
      <p:sp>
        <p:nvSpPr>
          <p:cNvPr id="3" name="Subtitle 2"/>
          <p:cNvSpPr>
            <a:spLocks noGrp="1"/>
          </p:cNvSpPr>
          <p:nvPr>
            <p:ph type="subTitle" idx="1"/>
          </p:nvPr>
        </p:nvSpPr>
        <p:spPr>
          <a:xfrm>
            <a:off x="1507067" y="4944452"/>
            <a:ext cx="7766936" cy="1096899"/>
          </a:xfrm>
        </p:spPr>
        <p:txBody>
          <a:bodyPr>
            <a:normAutofit/>
          </a:bodyPr>
          <a:lstStyle/>
          <a:p>
            <a:r>
              <a:rPr lang="hr-HR" sz="2400" dirty="0" smtClean="0"/>
              <a:t>Ana Balaš Vulović, OŠ Dubovac</a:t>
            </a:r>
            <a:endParaRPr lang="hr-HR" sz="2400" dirty="0"/>
          </a:p>
        </p:txBody>
      </p:sp>
    </p:spTree>
    <p:extLst>
      <p:ext uri="{BB962C8B-B14F-4D97-AF65-F5344CB8AC3E}">
        <p14:creationId xmlns:p14="http://schemas.microsoft.com/office/powerpoint/2010/main" val="118549802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4" y="654267"/>
            <a:ext cx="6941126"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Zabavljali smo se našim novim prijateljima koji su nas naučili štošta novog. Naučili smo kako brinuti o biljci i što joj je sve potrebno za rast, što mi možemo napraviti da pomognemo biljkama i šumama i što možemo učiniti da se zbog nas sruši poneko stablo manje. Naučili smo što sve trebamo reciklirati, te zašto su šume i biljke toliko važne za život ljudi.</a:t>
            </a:r>
          </a:p>
          <a:p>
            <a:pPr marL="0" indent="0">
              <a:buNone/>
            </a:pPr>
            <a:endParaRPr lang="hr-HR"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897033" y="986090"/>
            <a:ext cx="3671570" cy="4895850"/>
          </a:xfrm>
          <a:prstGeom prst="rect">
            <a:avLst/>
          </a:prstGeom>
        </p:spPr>
      </p:pic>
    </p:spTree>
    <p:extLst>
      <p:ext uri="{BB962C8B-B14F-4D97-AF65-F5344CB8AC3E}">
        <p14:creationId xmlns:p14="http://schemas.microsoft.com/office/powerpoint/2010/main" val="97473337"/>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4" y="654267"/>
            <a:ext cx="5798126"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Uz zabavno druženje i učenje vrijeme je letjelo.</a:t>
            </a:r>
          </a:p>
          <a:p>
            <a:pPr marL="0" indent="0">
              <a:buNone/>
            </a:pPr>
            <a:r>
              <a:rPr lang="hr-HR" sz="2800" dirty="0"/>
              <a:t>Jednog ponedjeljka Tin, Tomislav i David radosno su banuli u školu noseći tako dugo traženog MiBija, bez kojega se naša bića ne bi mogla vratiti u svoju dimenziju</a:t>
            </a:r>
            <a:r>
              <a:rPr lang="hr-HR" sz="2800" dirty="0" smtClean="0"/>
              <a:t>.</a:t>
            </a:r>
          </a:p>
          <a:p>
            <a:pPr marL="0" indent="0">
              <a:buNone/>
            </a:pPr>
            <a:r>
              <a:rPr lang="hr-HR" sz="2800" dirty="0"/>
              <a:t>MiBiju je trebala mala pomoć oko baterije koju smo mu stručno zamijenili.</a:t>
            </a:r>
          </a:p>
          <a:p>
            <a:pPr marL="0" indent="0">
              <a:buNone/>
            </a:pPr>
            <a:r>
              <a:rPr lang="hr-HR" sz="2800" dirty="0" smtClean="0"/>
              <a:t> </a:t>
            </a:r>
            <a:endParaRPr lang="hr-HR" sz="2800" dirty="0"/>
          </a:p>
          <a:p>
            <a:pPr marL="0" indent="0">
              <a:buNone/>
            </a:pPr>
            <a:endParaRPr lang="hr-HR"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878782" y="263568"/>
            <a:ext cx="4876800" cy="6340893"/>
          </a:xfrm>
          <a:prstGeom prst="rect">
            <a:avLst/>
          </a:prstGeom>
        </p:spPr>
      </p:pic>
    </p:spTree>
    <p:extLst>
      <p:ext uri="{BB962C8B-B14F-4D97-AF65-F5344CB8AC3E}">
        <p14:creationId xmlns:p14="http://schemas.microsoft.com/office/powerpoint/2010/main" val="227455621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4" y="654267"/>
            <a:ext cx="9663544" cy="179798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MiBi nam je pokazao kako on mjeri vlagu zemlje te na taj način provjerava jesu li biljke zadovoljne količinom vode u tlu ili im je potrebno dodati vode.</a:t>
            </a:r>
          </a:p>
          <a:p>
            <a:pPr marL="0" indent="0">
              <a:buNone/>
            </a:pPr>
            <a:endParaRPr lang="hr-HR"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02674" y="2184169"/>
            <a:ext cx="5760720" cy="4320540"/>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694632" y="2184169"/>
            <a:ext cx="5192568" cy="4320540"/>
          </a:xfrm>
          <a:prstGeom prst="rect">
            <a:avLst/>
          </a:prstGeom>
        </p:spPr>
      </p:pic>
    </p:spTree>
    <p:extLst>
      <p:ext uri="{BB962C8B-B14F-4D97-AF65-F5344CB8AC3E}">
        <p14:creationId xmlns:p14="http://schemas.microsoft.com/office/powerpoint/2010/main" val="177614520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4" y="654267"/>
            <a:ext cx="5798126"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Nakon što nam je prenio svoje znanje, zahvalio nam je i pohvalio nas da smo se odlično brinuli o njegovim prijateljima dok je on bio izgubljen. Rekao je da mu je žao što nas moraju napustiti, ali napomenuo je da moraju krenuti kući jer se zasigurno njihovi roditelji i prijatelji već jako brinu</a:t>
            </a:r>
            <a:r>
              <a:rPr lang="hr-HR" sz="2800" dirty="0" smtClean="0"/>
              <a:t>.</a:t>
            </a:r>
            <a:endParaRPr lang="hr-HR" sz="2800" dirty="0"/>
          </a:p>
          <a:p>
            <a:pPr marL="0" indent="0">
              <a:buNone/>
            </a:pPr>
            <a:endParaRPr lang="hr-HR" sz="28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7592" r="16839"/>
          <a:stretch/>
        </p:blipFill>
        <p:spPr bwMode="auto">
          <a:xfrm>
            <a:off x="6828992" y="1893858"/>
            <a:ext cx="4352925" cy="4319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581407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3" y="654267"/>
            <a:ext cx="6151417"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Pozdravili smo se s našim prijateljima iz druge dimenzije, kojima smo obećali da ćemo odsada više paziti na cvijeće, drveće, čuvanje prirode i recikliranje, te smo im obećali da ćemo zasigurno u proljeće u našemu školskom vrtu zasaditi barem jedno drvo</a:t>
            </a:r>
            <a:r>
              <a:rPr lang="hr-HR" sz="2800" dirty="0" smtClean="0"/>
              <a:t>.</a:t>
            </a:r>
          </a:p>
          <a:p>
            <a:pPr marL="0" indent="0">
              <a:buNone/>
            </a:pPr>
            <a:r>
              <a:rPr lang="hr-HR" sz="2800" dirty="0"/>
              <a:t>Poželjeli smo im sretan put</a:t>
            </a:r>
            <a:r>
              <a:rPr lang="hr-HR" sz="2800" dirty="0" smtClean="0"/>
              <a:t>.</a:t>
            </a:r>
          </a:p>
          <a:p>
            <a:pPr marL="0" indent="0">
              <a:buNone/>
            </a:pPr>
            <a:r>
              <a:rPr lang="hr-HR" sz="2800" dirty="0"/>
              <a:t>MiBi se prikvačio za </a:t>
            </a:r>
            <a:r>
              <a:rPr lang="hr-HR" sz="2800" i="1" dirty="0"/>
              <a:t>džunglicu</a:t>
            </a:r>
            <a:r>
              <a:rPr lang="hr-HR" sz="2800" dirty="0"/>
              <a:t> i naši prijatelji su tijekom noći nestali.</a:t>
            </a:r>
          </a:p>
          <a:p>
            <a:pPr marL="0" indent="0">
              <a:buNone/>
            </a:pPr>
            <a:endParaRPr lang="hr-HR" sz="28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991234" y="654266"/>
            <a:ext cx="3898439" cy="5019169"/>
          </a:xfrm>
          <a:prstGeom prst="rect">
            <a:avLst/>
          </a:prstGeom>
        </p:spPr>
      </p:pic>
    </p:spTree>
    <p:extLst>
      <p:ext uri="{BB962C8B-B14F-4D97-AF65-F5344CB8AC3E}">
        <p14:creationId xmlns:p14="http://schemas.microsoft.com/office/powerpoint/2010/main" val="2028706847"/>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2674" y="654267"/>
            <a:ext cx="5798126"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smtClean="0"/>
              <a:t>Sada</a:t>
            </a:r>
            <a:r>
              <a:rPr lang="hr-HR" sz="2800" dirty="0"/>
              <a:t>, kada su otišli, osjećaji su nam dvojaki: tužni smo što su nas napustili, a opet smo presretni što smo ih spasili, upoznali i što su nas uputili u znanja o biljkama koje sada doživljavamo na posve nov način.</a:t>
            </a:r>
          </a:p>
          <a:p>
            <a:pPr marL="0" indent="0">
              <a:buNone/>
            </a:pPr>
            <a:r>
              <a:rPr lang="hr-HR" sz="2800" dirty="0"/>
              <a:t>Nadamo se da će nas jednoga dana opet posjetiti da im se možemo pohvaliti stablom koje smo posadili!</a:t>
            </a: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709893" y="2051279"/>
            <a:ext cx="2871989" cy="2765471"/>
          </a:xfrm>
          <a:prstGeom prst="rect">
            <a:avLst/>
          </a:prstGeom>
        </p:spPr>
      </p:pic>
    </p:spTree>
    <p:extLst>
      <p:ext uri="{BB962C8B-B14F-4D97-AF65-F5344CB8AC3E}">
        <p14:creationId xmlns:p14="http://schemas.microsoft.com/office/powerpoint/2010/main" val="336319184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425" y="539607"/>
            <a:ext cx="6326139" cy="5861193"/>
          </a:xfrm>
        </p:spPr>
        <p:txBody>
          <a:bodyPr/>
          <a:lstStyle/>
          <a:p>
            <a:pPr marL="0" indent="0">
              <a:buNone/>
            </a:pPr>
            <a:r>
              <a:rPr lang="hr-HR" sz="2800" dirty="0"/>
              <a:t>Jednoga jutra u učionici nas je dočekalo iznenađenje. Na podu je stajala neobična tegla s različitim biljem, putićem i kućicom</a:t>
            </a:r>
            <a:r>
              <a:rPr lang="hr-HR" sz="2800" dirty="0" smtClean="0"/>
              <a:t>.</a:t>
            </a:r>
          </a:p>
          <a:p>
            <a:pPr marL="0" indent="0">
              <a:buNone/>
            </a:pPr>
            <a:r>
              <a:rPr lang="hr-HR" sz="2800" dirty="0"/>
              <a:t>Okupili smo se oko male džungle i pitali se otkuda se pojavila tegla. Uzbuđeno smo se divili neobičnim biljkama. Potom smo se zbunjeno pogledavali i pitali kako ćemo se sada brinuti o biljkama o kojima ništa nismo znali. </a:t>
            </a:r>
          </a:p>
          <a:p>
            <a:endParaRPr lang="hr-HR"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128164" y="1"/>
            <a:ext cx="5063836" cy="6858000"/>
          </a:xfrm>
          <a:prstGeom prst="rect">
            <a:avLst/>
          </a:prstGeom>
        </p:spPr>
      </p:pic>
    </p:spTree>
    <p:extLst>
      <p:ext uri="{BB962C8B-B14F-4D97-AF65-F5344CB8AC3E}">
        <p14:creationId xmlns:p14="http://schemas.microsoft.com/office/powerpoint/2010/main" val="83846783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74861" y="560388"/>
            <a:ext cx="6326139" cy="586119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Zvonilo je. Svako je zauzeo svoje mjesto, a učiteljica, još uvijek pomalo zbunjena zbog neobičnog jutarnjeg iznenađenja, započela je sat hrvatskoga jezika.</a:t>
            </a:r>
          </a:p>
          <a:p>
            <a:pPr marL="0" indent="0">
              <a:buNone/>
            </a:pPr>
            <a:r>
              <a:rPr lang="hr-HR" sz="2800" dirty="0"/>
              <a:t>Prvi razred započeo je s čitanjem priče </a:t>
            </a:r>
            <a:r>
              <a:rPr lang="hr-HR" sz="2800" i="1" dirty="0"/>
              <a:t>Šuma zimi</a:t>
            </a:r>
            <a:r>
              <a:rPr lang="hr-HR" sz="2800" dirty="0"/>
              <a:t>, dok su drugašići samostalno čitali pjesmu o prirodi tijekom zime. Svatko je bio udubljen u svoje misli, tako da nismo niti primjetili da je nešto počelo šuškati i ispuštati neobičan zvuk.</a:t>
            </a:r>
          </a:p>
          <a:p>
            <a:endParaRPr lang="hr-HR" dirty="0"/>
          </a:p>
        </p:txBody>
      </p:sp>
    </p:spTree>
    <p:extLst>
      <p:ext uri="{BB962C8B-B14F-4D97-AF65-F5344CB8AC3E}">
        <p14:creationId xmlns:p14="http://schemas.microsoft.com/office/powerpoint/2010/main" val="3098785414"/>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14989" y="758176"/>
            <a:ext cx="6326139" cy="534164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Tena, koja je sjedila najbliže našem jutarnjem iznenađenju, uzbuđeno je počela vikati i pokazivati prema </a:t>
            </a:r>
            <a:r>
              <a:rPr lang="hr-HR" sz="2800" i="1" dirty="0"/>
              <a:t>džungli</a:t>
            </a:r>
            <a:r>
              <a:rPr lang="hr-HR" sz="2800" dirty="0"/>
              <a:t>. Svi smo otrčali do tegle vidjeti što se događa. Imali smo što i vidjeti! Mala neobična bića, preplašena našom bukom i veličinom, gledala su u nas, ni sama ne znajući trebaju li se opet sakriti. I mi smo se umirili te se tako gledali nekoliko trenutaka.</a:t>
            </a:r>
            <a:endParaRPr lang="hr-HR"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419109" y="0"/>
            <a:ext cx="4772891" cy="6858000"/>
          </a:xfrm>
          <a:prstGeom prst="rect">
            <a:avLst/>
          </a:prstGeom>
        </p:spPr>
      </p:pic>
    </p:spTree>
    <p:extLst>
      <p:ext uri="{BB962C8B-B14F-4D97-AF65-F5344CB8AC3E}">
        <p14:creationId xmlns:p14="http://schemas.microsoft.com/office/powerpoint/2010/main" val="2872608073"/>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10492" y="675049"/>
            <a:ext cx="8437417"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Najhrabriji prvašić David upitao ih je tko su oni. Bića su odgovorila nekom vrstom zujanja koje se zatim pretvorilo u hrvatski jezik s vrlo čudnim naglaskom</a:t>
            </a:r>
            <a:r>
              <a:rPr lang="hr-HR" sz="2800" dirty="0" smtClean="0"/>
              <a:t>.</a:t>
            </a:r>
          </a:p>
          <a:p>
            <a:pPr marL="0" indent="0">
              <a:buNone/>
            </a:pPr>
            <a:r>
              <a:rPr lang="hr-HR" sz="2800" dirty="0"/>
              <a:t>Rekli su nam da su dolutali iz našeg svemira, ali iz neke druge dimenzije te da im se tijekom puta izgubio jedan vrlo važan dio letjelice, robot koji im osigurava uvjete za </a:t>
            </a:r>
            <a:r>
              <a:rPr lang="hr-HR" sz="2800" dirty="0" smtClean="0"/>
              <a:t>život </a:t>
            </a:r>
            <a:r>
              <a:rPr lang="hr-HR" sz="2800" dirty="0"/>
              <a:t>i da su sad jaaako zabrinuti za svoje obitavalište. Taj robot zove se MiBi</a:t>
            </a:r>
            <a:r>
              <a:rPr lang="hr-HR" sz="2800" dirty="0" smtClean="0"/>
              <a:t>.</a:t>
            </a:r>
          </a:p>
          <a:p>
            <a:pPr marL="0" indent="0">
              <a:buNone/>
            </a:pPr>
            <a:r>
              <a:rPr lang="hr-HR" sz="2800" dirty="0"/>
              <a:t>Ponudili smo im pomoć, ali nam moraju objasniti kako.</a:t>
            </a:r>
          </a:p>
          <a:p>
            <a:pPr marL="0" indent="0">
              <a:buNone/>
            </a:pPr>
            <a:endParaRPr lang="hr-HR" sz="2800" dirty="0"/>
          </a:p>
        </p:txBody>
      </p:sp>
    </p:spTree>
    <p:extLst>
      <p:ext uri="{BB962C8B-B14F-4D97-AF65-F5344CB8AC3E}">
        <p14:creationId xmlns:p14="http://schemas.microsoft.com/office/powerpoint/2010/main" val="1386950012"/>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39681" y="550358"/>
            <a:ext cx="8778392" cy="534164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smtClean="0"/>
              <a:t>Bića </a:t>
            </a:r>
            <a:r>
              <a:rPr lang="hr-HR" sz="2800" dirty="0"/>
              <a:t>su rekla da su im za život neophodne njihove biljke i da moramo pomoći biljkama da prežive. Ako želimo pomoći malim bićima, onda moramo preuzeti brigu za njihove biljke, na isti način na koji je za biljke brinuo robot MiBi. </a:t>
            </a:r>
          </a:p>
          <a:p>
            <a:pPr marL="0" indent="0">
              <a:buNone/>
            </a:pPr>
            <a:r>
              <a:rPr lang="hr-HR" sz="2800" dirty="0"/>
              <a:t>Morali su nas naučiti kako trebamo brinuti za biljke. Rekli su da biljke trebaju sunce (sunčevu toplinu i svjetlost), vodu, tlo i zrak (kisik i ugljik dioksid). Upozorili su nas da biljke umiru ako nemaju zadovoljene navedene uvjete za život i da se njihov robot, između ostalog, brinuo i za točno određeni postotak vode u tlu.</a:t>
            </a:r>
          </a:p>
        </p:txBody>
      </p:sp>
    </p:spTree>
    <p:extLst>
      <p:ext uri="{BB962C8B-B14F-4D97-AF65-F5344CB8AC3E}">
        <p14:creationId xmlns:p14="http://schemas.microsoft.com/office/powerpoint/2010/main" val="19868243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78573" y="488012"/>
            <a:ext cx="8778392" cy="194911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Djeca su obećala da će se potruditi zadovoljiti sve uvjete koji su potrebni neobičnim bićima i njihovim biljkama te da će pokušati pronaći i robotića koji se otkačio i koji inače brine o njima</a:t>
            </a:r>
            <a:r>
              <a:rPr lang="hr-HR" sz="2800" dirty="0" smtClean="0"/>
              <a:t>.</a:t>
            </a:r>
            <a:endParaRPr lang="hr-HR" sz="2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24072" y="1986578"/>
            <a:ext cx="3977086" cy="4871422"/>
          </a:xfrm>
          <a:prstGeom prst="rect">
            <a:avLst/>
          </a:prstGeom>
        </p:spPr>
      </p:pic>
      <p:sp>
        <p:nvSpPr>
          <p:cNvPr id="5" name="TextBox 4"/>
          <p:cNvSpPr txBox="1"/>
          <p:nvPr/>
        </p:nvSpPr>
        <p:spPr>
          <a:xfrm>
            <a:off x="178573" y="2536664"/>
            <a:ext cx="6518441" cy="3539430"/>
          </a:xfrm>
          <a:prstGeom prst="rect">
            <a:avLst/>
          </a:prstGeom>
          <a:noFill/>
        </p:spPr>
        <p:txBody>
          <a:bodyPr wrap="square" rtlCol="0">
            <a:spAutoFit/>
          </a:bodyPr>
          <a:lstStyle/>
          <a:p>
            <a:r>
              <a:rPr lang="hr-HR" sz="2800" dirty="0"/>
              <a:t>Na satu prirode marljivo smo učili o uvjetima koji su potrebni za život biljke, a bića su nas naučila da recikliranjem možemo pomoći biljkama i prirodi. Odmah smo krenuli primjenjivati naučeno pa smo iz već korištenog papira napravili mali priručnik </a:t>
            </a:r>
            <a:r>
              <a:rPr lang="hr-HR" sz="2800" i="1" dirty="0"/>
              <a:t>Što je biljci potrebno za rast</a:t>
            </a:r>
            <a:r>
              <a:rPr lang="hr-HR" sz="2800" dirty="0" smtClean="0"/>
              <a:t>?</a:t>
            </a:r>
            <a:endParaRPr lang="hr-HR" sz="2800" dirty="0"/>
          </a:p>
        </p:txBody>
      </p:sp>
    </p:spTree>
    <p:extLst>
      <p:ext uri="{BB962C8B-B14F-4D97-AF65-F5344CB8AC3E}">
        <p14:creationId xmlns:p14="http://schemas.microsoft.com/office/powerpoint/2010/main" val="3665388262"/>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87491" y="326476"/>
            <a:ext cx="4283710" cy="3212465"/>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10800000">
            <a:off x="587491" y="3672205"/>
            <a:ext cx="4247515" cy="3185795"/>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rot="16200000">
            <a:off x="5655314" y="-156442"/>
            <a:ext cx="3167380" cy="4223385"/>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168870" y="3725862"/>
            <a:ext cx="4223386" cy="3132138"/>
          </a:xfrm>
          <a:prstGeom prst="rect">
            <a:avLst/>
          </a:prstGeom>
        </p:spPr>
      </p:pic>
    </p:spTree>
    <p:extLst>
      <p:ext uri="{BB962C8B-B14F-4D97-AF65-F5344CB8AC3E}">
        <p14:creationId xmlns:p14="http://schemas.microsoft.com/office/powerpoint/2010/main" val="177565795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10492" y="675049"/>
            <a:ext cx="8769926" cy="55594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hr-HR" sz="2800" dirty="0"/>
              <a:t>Svaki je učenik dobio svoje zaduženje u kojemu su svi odreda srčano sudjelovali</a:t>
            </a:r>
            <a:r>
              <a:rPr lang="hr-HR" sz="2800" dirty="0" smtClean="0"/>
              <a:t>.</a:t>
            </a:r>
          </a:p>
          <a:p>
            <a:pPr marL="0" indent="0">
              <a:buNone/>
            </a:pPr>
            <a:r>
              <a:rPr lang="hr-HR" sz="2800" dirty="0"/>
              <a:t>Nikolina je bila zadužena da </a:t>
            </a:r>
            <a:r>
              <a:rPr lang="hr-HR" sz="2800" b="1" dirty="0"/>
              <a:t>ponedjeljkom</a:t>
            </a:r>
            <a:r>
              <a:rPr lang="hr-HR" sz="2800" dirty="0"/>
              <a:t> zalije biljke, </a:t>
            </a:r>
            <a:r>
              <a:rPr lang="hr-HR" sz="2800" b="1" dirty="0"/>
              <a:t>utorkom </a:t>
            </a:r>
            <a:r>
              <a:rPr lang="hr-HR" sz="2800" dirty="0"/>
              <a:t>su Lucija 1 i Lucija 2 bićima davale njihove omiljene poslastice – latice cvijeća (koje je bilo vrlo teško nabaviti u ovo doba godine), </a:t>
            </a:r>
            <a:r>
              <a:rPr lang="hr-HR" sz="2800" b="1" dirty="0"/>
              <a:t>srijedom </a:t>
            </a:r>
            <a:r>
              <a:rPr lang="hr-HR" sz="2800" dirty="0"/>
              <a:t>je Marilena provjeravala treba li listove biljaka očistiti od prašine, </a:t>
            </a:r>
            <a:r>
              <a:rPr lang="hr-HR" sz="2800" b="1" dirty="0"/>
              <a:t>četvrtkom </a:t>
            </a:r>
            <a:r>
              <a:rPr lang="hr-HR" sz="2800" dirty="0"/>
              <a:t>je Sara zapisivala je li zemlja suha te, ako je bilo potrebno, Tena bi </a:t>
            </a:r>
            <a:r>
              <a:rPr lang="hr-HR" sz="2800" b="1" dirty="0"/>
              <a:t>petkom</a:t>
            </a:r>
            <a:r>
              <a:rPr lang="hr-HR" sz="2800" dirty="0"/>
              <a:t>, prije vikenda, još jednom zalila biljke. Tin, Tomislav i David </a:t>
            </a:r>
            <a:r>
              <a:rPr lang="hr-HR" sz="2800" b="1" dirty="0"/>
              <a:t>subotom </a:t>
            </a:r>
            <a:r>
              <a:rPr lang="hr-HR" sz="2800" dirty="0"/>
              <a:t>i </a:t>
            </a:r>
            <a:r>
              <a:rPr lang="hr-HR" sz="2800" b="1" dirty="0"/>
              <a:t>nedjeljom </a:t>
            </a:r>
            <a:r>
              <a:rPr lang="hr-HR" sz="2800" dirty="0"/>
              <a:t>bi se bacali na potragu za robotićem MiBijem.</a:t>
            </a:r>
          </a:p>
          <a:p>
            <a:pPr marL="0" indent="0">
              <a:buNone/>
            </a:pPr>
            <a:endParaRPr lang="hr-HR" sz="2800" dirty="0"/>
          </a:p>
        </p:txBody>
      </p:sp>
    </p:spTree>
    <p:extLst>
      <p:ext uri="{BB962C8B-B14F-4D97-AF65-F5344CB8AC3E}">
        <p14:creationId xmlns:p14="http://schemas.microsoft.com/office/powerpoint/2010/main" val="77191830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TotalTime>
  <Words>952</Words>
  <Application>Microsoft Office PowerPoint</Application>
  <PresentationFormat>Widescreen</PresentationFormat>
  <Paragraphs>28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Wingdings 3</vt:lpstr>
      <vt:lpstr>Facet</vt:lpstr>
      <vt:lpstr>Želim stablo – priča o malim bićima i njihovom robotu MiBi-ju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Želim stablo – priča o malim bićima i njihovom robotu MiBi-ju</dc:title>
  <dc:creator>Kristina Fratrović</dc:creator>
  <cp:lastModifiedBy>Kristina Fratrović</cp:lastModifiedBy>
  <cp:revision>6</cp:revision>
  <dcterms:created xsi:type="dcterms:W3CDTF">2018-04-20T21:25:16Z</dcterms:created>
  <dcterms:modified xsi:type="dcterms:W3CDTF">2018-04-20T21:50:50Z</dcterms:modified>
</cp:coreProperties>
</file>