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4" r:id="rId7"/>
    <p:sldId id="261" r:id="rId8"/>
    <p:sldId id="265" r:id="rId9"/>
    <p:sldId id="267" r:id="rId10"/>
    <p:sldId id="262" r:id="rId11"/>
    <p:sldId id="268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83A6-28E1-414D-9DEF-7DFA1B50122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3E24C-9D43-4121-AE82-83A28CE4A6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764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E24C-9D43-4121-AE82-83A28CE4A62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4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E24C-9D43-4121-AE82-83A28CE4A62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27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E24C-9D43-4121-AE82-83A28CE4A62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8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D9B00E-DFC7-4512-B87B-1817FEBE7BB3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78E351-EB17-4612-A21D-AD1835D3F4BA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Projekt: Želim stablo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Iz ovoga projekta smo zaključili da biljke koje su navodnjavane microbitom i setom za zalijevanje su bolje uspjele tj. bile su veće</a:t>
            </a:r>
            <a:r>
              <a:rPr lang="hr-HR"/>
              <a:t>, uspješnije i bolje su se razvile </a:t>
            </a:r>
            <a:r>
              <a:rPr lang="hr-HR" dirty="0"/>
              <a:t>od biljaka koje su bile ručno navodnjavane!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6" y="3500543"/>
            <a:ext cx="3672408" cy="24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  U projektu su sudjelovali: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Učenici 4. razreda i viših razreda Osnovne škole Ljudevita Modeca Križevci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učitelji Osnovne škole Ljudevita Modeca Križevci: Anica Žulj, Sanja Vujić, Gorana Lovreković i Katarina Mijić.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1080" y="152400"/>
            <a:ext cx="45719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04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dirty="0"/>
              <a:t>Trajanje projekta od 26.2.2018 </a:t>
            </a:r>
          </a:p>
          <a:p>
            <a:pPr marL="0" indent="0" algn="just">
              <a:buNone/>
            </a:pPr>
            <a:r>
              <a:rPr lang="hr-HR" dirty="0"/>
              <a:t>                                   do 23.4.2018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Tijek projekta: učenici su napra-</a:t>
            </a:r>
          </a:p>
          <a:p>
            <a:pPr marL="0" indent="0">
              <a:buNone/>
            </a:pPr>
            <a:r>
              <a:rPr lang="hr-HR" dirty="0"/>
              <a:t>    vili reciklirane posude koje su </a:t>
            </a:r>
          </a:p>
          <a:p>
            <a:pPr marL="0" indent="0">
              <a:buNone/>
            </a:pPr>
            <a:r>
              <a:rPr lang="hr-HR" dirty="0"/>
              <a:t>    obojali i u te posude su stavili zemlju u koju su posadili </a:t>
            </a:r>
          </a:p>
          <a:p>
            <a:pPr marL="0" indent="0">
              <a:buNone/>
            </a:pPr>
            <a:r>
              <a:rPr lang="hr-HR" dirty="0"/>
              <a:t>    biljke. U jednoj posudi biljke su se navodnjavalo ručno, a u                     </a:t>
            </a:r>
          </a:p>
          <a:p>
            <a:pPr marL="0" indent="0">
              <a:buNone/>
            </a:pPr>
            <a:r>
              <a:rPr lang="hr-HR" dirty="0"/>
              <a:t>    drugoj pomoću microbita i seta za zalijevanje. Pratio</a:t>
            </a:r>
          </a:p>
          <a:p>
            <a:pPr marL="0" indent="0">
              <a:buNone/>
            </a:pPr>
            <a:r>
              <a:rPr lang="hr-HR" dirty="0"/>
              <a:t>    se rast i razvoj biljaka te je ustanovljeno da biljke koje su</a:t>
            </a:r>
          </a:p>
          <a:p>
            <a:pPr marL="0" indent="0">
              <a:buNone/>
            </a:pPr>
            <a:r>
              <a:rPr lang="hr-HR" dirty="0"/>
              <a:t>    navodnjavane sa microbitom i setom za zalijevanje bolje</a:t>
            </a:r>
          </a:p>
          <a:p>
            <a:pPr marL="0" indent="0">
              <a:buNone/>
            </a:pPr>
            <a:r>
              <a:rPr lang="hr-HR" dirty="0"/>
              <a:t>    i uspješnije su se razvile  od biljaka koje su se navodnjava-</a:t>
            </a:r>
          </a:p>
          <a:p>
            <a:pPr marL="0" indent="0">
              <a:buNone/>
            </a:pPr>
            <a:r>
              <a:rPr lang="hr-HR" dirty="0"/>
              <a:t>    ne ručno!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611560" y="152400"/>
            <a:ext cx="8136904" cy="972344"/>
          </a:xfrm>
        </p:spPr>
        <p:txBody>
          <a:bodyPr>
            <a:normAutofit/>
          </a:bodyPr>
          <a:lstStyle/>
          <a:p>
            <a:r>
              <a:rPr lang="hr-HR" b="1" dirty="0"/>
              <a:t>O samom projektu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4" y="1556792"/>
            <a:ext cx="2353525" cy="1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za početak učenici su napravili reciklirane posude u koje su posadili začinsko bilje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1800" dirty="0"/>
              <a:t>      </a:t>
            </a:r>
          </a:p>
          <a:p>
            <a:pPr marL="0" indent="0">
              <a:buNone/>
            </a:pPr>
            <a:endParaRPr lang="hr-HR" sz="1800" dirty="0"/>
          </a:p>
          <a:p>
            <a:pPr marL="0" indent="0" algn="just">
              <a:buNone/>
            </a:pPr>
            <a:r>
              <a:rPr lang="hr-HR" sz="1800" dirty="0"/>
              <a:t>   </a:t>
            </a:r>
          </a:p>
          <a:p>
            <a:pPr marL="0" indent="0" algn="just">
              <a:buNone/>
            </a:pPr>
            <a:endParaRPr lang="hr-HR" sz="1800" dirty="0"/>
          </a:p>
          <a:p>
            <a:pPr marL="0" indent="0" algn="just">
              <a:buNone/>
            </a:pPr>
            <a:endParaRPr lang="hr-HR" sz="1800" dirty="0"/>
          </a:p>
          <a:p>
            <a:pPr marL="0" indent="0" algn="just">
              <a:buNone/>
            </a:pPr>
            <a:endParaRPr lang="hr-HR" sz="1800" dirty="0"/>
          </a:p>
          <a:p>
            <a:pPr marL="0" indent="0" algn="ctr">
              <a:buNone/>
            </a:pPr>
            <a:r>
              <a:rPr lang="hr-HR" sz="1800" dirty="0"/>
              <a:t>     </a:t>
            </a:r>
          </a:p>
          <a:p>
            <a:pPr marL="0" indent="0" algn="ctr">
              <a:buNone/>
            </a:pPr>
            <a:r>
              <a:rPr lang="hr-HR" sz="1800" dirty="0"/>
              <a:t> u ovoj posudi začinsko bilje će se                                  u ovoj posudi začinsko bilje </a:t>
            </a:r>
          </a:p>
          <a:p>
            <a:pPr marL="0" indent="0" algn="ctr">
              <a:buNone/>
            </a:pPr>
            <a:r>
              <a:rPr lang="hr-HR" sz="1800" dirty="0"/>
              <a:t>  navodnjavati sa </a:t>
            </a:r>
            <a:r>
              <a:rPr lang="hr-HR" sz="1800" b="1" dirty="0"/>
              <a:t>microbitom</a:t>
            </a:r>
            <a:r>
              <a:rPr lang="hr-HR" sz="1800" dirty="0"/>
              <a:t>                                          će se navodnjavati </a:t>
            </a:r>
            <a:r>
              <a:rPr lang="hr-HR" sz="1800" b="1" dirty="0"/>
              <a:t>ručno</a:t>
            </a:r>
          </a:p>
          <a:p>
            <a:pPr marL="0" indent="0" algn="ctr">
              <a:buNone/>
            </a:pPr>
            <a:r>
              <a:rPr lang="hr-HR" sz="1800" dirty="0"/>
              <a:t>     </a:t>
            </a:r>
            <a:r>
              <a:rPr lang="hr-HR" dirty="0"/>
              <a:t> </a:t>
            </a:r>
            <a:endParaRPr lang="hr-HR" sz="2000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/>
          <a:lstStyle/>
          <a:p>
            <a:r>
              <a:rPr lang="hr-HR" b="1" dirty="0"/>
              <a:t>Početak projekta…</a:t>
            </a:r>
          </a:p>
        </p:txBody>
      </p:sp>
      <p:pic>
        <p:nvPicPr>
          <p:cNvPr id="5" name="Slika 4" descr="DSC_3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070" y="2564904"/>
            <a:ext cx="3312368" cy="2484276"/>
          </a:xfrm>
          <a:prstGeom prst="rect">
            <a:avLst/>
          </a:prstGeom>
        </p:spPr>
      </p:pic>
      <p:pic>
        <p:nvPicPr>
          <p:cNvPr id="6" name="Slika 5" descr="DSC_3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611" y="2564904"/>
            <a:ext cx="3312368" cy="2484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Nakon izrađivanja posuda u posude su se posadile biljke: </a:t>
            </a:r>
            <a:r>
              <a:rPr lang="hr-HR" b="1" dirty="0"/>
              <a:t>bosiljak </a:t>
            </a:r>
            <a:r>
              <a:rPr lang="hr-HR" dirty="0"/>
              <a:t>i </a:t>
            </a:r>
            <a:r>
              <a:rPr lang="hr-HR" b="1" dirty="0"/>
              <a:t>kadulja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</a:t>
            </a:r>
          </a:p>
          <a:p>
            <a:pPr marL="0" indent="0">
              <a:buNone/>
            </a:pPr>
            <a:r>
              <a:rPr lang="hr-HR" sz="2400" dirty="0"/>
              <a:t>                                                          </a:t>
            </a:r>
          </a:p>
          <a:p>
            <a:pPr marL="0" indent="0" algn="just">
              <a:buNone/>
            </a:pPr>
            <a:r>
              <a:rPr lang="hr-HR" sz="2400" dirty="0"/>
              <a:t>                                                           Kada su posadili biljke, spojili</a:t>
            </a:r>
          </a:p>
          <a:p>
            <a:pPr marL="0" indent="0" algn="just">
              <a:buNone/>
            </a:pPr>
            <a:r>
              <a:rPr lang="hr-HR" sz="2400" dirty="0"/>
              <a:t>                                                           su microbit programiran od</a:t>
            </a:r>
          </a:p>
          <a:p>
            <a:pPr marL="0" indent="0" algn="just">
              <a:buNone/>
            </a:pPr>
            <a:r>
              <a:rPr lang="hr-HR" sz="2400" dirty="0"/>
              <a:t>                                                           strane viših razreda na set </a:t>
            </a:r>
          </a:p>
          <a:p>
            <a:pPr marL="0" indent="0" algn="just">
              <a:buNone/>
            </a:pPr>
            <a:r>
              <a:rPr lang="hr-HR" sz="2400" dirty="0"/>
              <a:t>                                                           za zalijevanje...</a:t>
            </a:r>
            <a:r>
              <a:rPr lang="hr-HR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3"/>
            <a:ext cx="3131839" cy="2348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0" y="4074903"/>
            <a:ext cx="3131840" cy="234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6" y="1484784"/>
            <a:ext cx="3131840" cy="234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72033"/>
            <a:ext cx="3744416" cy="327279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Neke od slika ugradnje i navodnjavanja microbitom i setom za zalijevanje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40" y="2924944"/>
            <a:ext cx="4074048" cy="327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11252"/>
            <a:ext cx="4104456" cy="30783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r>
              <a:rPr lang="hr-HR" b="1" dirty="0"/>
              <a:t>Navodnjavanje biljke ručno...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dirty="0"/>
              <a:t>Kada su glavne stavke projekta završene sada slijedi praćenje razvoja biljaka tj. mjerenje biljaka.</a:t>
            </a:r>
          </a:p>
          <a:p>
            <a:pPr marL="0" indent="0">
              <a:buNone/>
            </a:pPr>
            <a:r>
              <a:rPr lang="hr-HR" sz="4700" dirty="0"/>
              <a:t>                                      </a:t>
            </a:r>
            <a:r>
              <a:rPr lang="hr-HR" sz="7200" u="sng" dirty="0">
                <a:solidFill>
                  <a:srgbClr val="92D050"/>
                </a:solidFill>
              </a:rPr>
              <a:t>RUČNO</a:t>
            </a:r>
            <a:r>
              <a:rPr lang="hr-HR" sz="7200" dirty="0">
                <a:solidFill>
                  <a:srgbClr val="92D050"/>
                </a:solidFill>
              </a:rPr>
              <a:t> </a:t>
            </a:r>
            <a:r>
              <a:rPr lang="hr-HR" sz="7200" u="sng" dirty="0">
                <a:solidFill>
                  <a:srgbClr val="92D050"/>
                </a:solidFill>
              </a:rPr>
              <a:t>NAVODNJAVANJE</a:t>
            </a:r>
            <a:r>
              <a:rPr lang="hr-HR" sz="7200" dirty="0">
                <a:solidFill>
                  <a:srgbClr val="92D050"/>
                </a:solidFill>
              </a:rPr>
              <a:t>                </a:t>
            </a:r>
            <a:r>
              <a:rPr lang="hr-HR" sz="7200" u="sng" dirty="0">
                <a:solidFill>
                  <a:srgbClr val="92D050"/>
                </a:solidFill>
              </a:rPr>
              <a:t>NAVODNJAVANJE MICROBIT-om</a:t>
            </a:r>
            <a:r>
              <a:rPr lang="hr-HR" sz="7200" dirty="0"/>
              <a:t>                 </a:t>
            </a:r>
          </a:p>
          <a:p>
            <a:pPr marL="0" indent="0">
              <a:buNone/>
            </a:pPr>
            <a:r>
              <a:rPr lang="hr-HR" sz="5600" dirty="0"/>
              <a:t>                                     </a:t>
            </a:r>
            <a:r>
              <a:rPr lang="hr-HR" sz="6400" b="1" i="1" dirty="0"/>
              <a:t>bosiljak                 kadulja                              bosiljak                 kadulja</a:t>
            </a:r>
            <a:endParaRPr lang="hr-HR" sz="64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hr-HR" sz="7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1.tjedan             </a:t>
            </a:r>
            <a:r>
              <a:rPr lang="hr-HR" sz="7200" b="1" i="1" u="sng" dirty="0">
                <a:solidFill>
                  <a:schemeClr val="tx1">
                    <a:lumMod val="95000"/>
                  </a:schemeClr>
                </a:solidFill>
              </a:rPr>
              <a:t>SADNJA</a:t>
            </a:r>
            <a:r>
              <a:rPr lang="hr-HR" sz="7200" dirty="0">
                <a:solidFill>
                  <a:srgbClr val="FFC000"/>
                </a:solidFill>
              </a:rPr>
              <a:t>            </a:t>
            </a:r>
            <a:r>
              <a:rPr lang="hr-HR" sz="7200" b="1" i="1" u="sng" dirty="0">
                <a:solidFill>
                  <a:schemeClr val="tx1">
                    <a:lumMod val="95000"/>
                  </a:schemeClr>
                </a:solidFill>
              </a:rPr>
              <a:t>SADNJA</a:t>
            </a:r>
            <a:r>
              <a:rPr lang="hr-HR" sz="7200" b="1" i="1" dirty="0">
                <a:solidFill>
                  <a:schemeClr val="tx1">
                    <a:lumMod val="95000"/>
                  </a:schemeClr>
                </a:solidFill>
              </a:rPr>
              <a:t>                         </a:t>
            </a:r>
            <a:r>
              <a:rPr lang="hr-HR" sz="7200" b="1" i="1" u="sng" dirty="0">
                <a:solidFill>
                  <a:schemeClr val="tx1">
                    <a:lumMod val="95000"/>
                  </a:schemeClr>
                </a:solidFill>
              </a:rPr>
              <a:t>SADNJA</a:t>
            </a:r>
            <a:r>
              <a:rPr lang="hr-HR" sz="7200" b="1" i="1" dirty="0">
                <a:solidFill>
                  <a:schemeClr val="tx1">
                    <a:lumMod val="95000"/>
                  </a:schemeClr>
                </a:solidFill>
              </a:rPr>
              <a:t>             </a:t>
            </a:r>
            <a:r>
              <a:rPr lang="hr-HR" sz="7200" b="1" i="1" u="sng" dirty="0">
                <a:solidFill>
                  <a:schemeClr val="tx1">
                    <a:lumMod val="95000"/>
                  </a:schemeClr>
                </a:solidFill>
              </a:rPr>
              <a:t>SADNJA</a:t>
            </a:r>
          </a:p>
          <a:p>
            <a:pPr marL="0" indent="0">
              <a:buNone/>
            </a:pPr>
            <a:endParaRPr lang="hr-HR" sz="7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2.</a:t>
            </a:r>
            <a:r>
              <a:rPr lang="hr-HR" sz="7200" dirty="0"/>
              <a:t> </a:t>
            </a:r>
            <a:r>
              <a:rPr lang="hr-HR" sz="7200" dirty="0">
                <a:solidFill>
                  <a:srgbClr val="FFC000"/>
                </a:solidFill>
              </a:rPr>
              <a:t>tjedan</a:t>
            </a:r>
            <a:r>
              <a:rPr lang="hr-HR" sz="7200" dirty="0"/>
              <a:t>    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1,5cm                 5cm</a:t>
            </a:r>
            <a:r>
              <a:rPr lang="hr-HR" sz="7200" i="1" dirty="0"/>
              <a:t>                        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1,8cm</a:t>
            </a:r>
            <a:r>
              <a:rPr lang="hr-HR" sz="7200" i="1" dirty="0"/>
              <a:t>      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3cm</a:t>
            </a:r>
            <a:r>
              <a:rPr lang="hr-HR" sz="7200" i="1" dirty="0"/>
              <a:t> </a:t>
            </a:r>
            <a:r>
              <a:rPr lang="hr-HR" sz="7200" dirty="0"/>
              <a:t> </a:t>
            </a:r>
          </a:p>
          <a:p>
            <a:pPr marL="0" indent="0">
              <a:buNone/>
            </a:pPr>
            <a:endParaRPr lang="hr-HR" sz="7200" dirty="0"/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3. tjedan</a:t>
            </a:r>
            <a:r>
              <a:rPr lang="hr-HR" sz="7200" dirty="0"/>
              <a:t>   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4cm                     7cm                               3cm                   6cm</a:t>
            </a:r>
          </a:p>
          <a:p>
            <a:pPr marL="0" indent="0">
              <a:buNone/>
            </a:pPr>
            <a:endParaRPr lang="hr-HR" sz="7200" dirty="0"/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4.</a:t>
            </a:r>
            <a:r>
              <a:rPr lang="hr-HR" sz="7200" dirty="0"/>
              <a:t> </a:t>
            </a:r>
            <a:r>
              <a:rPr lang="hr-HR" sz="7200" dirty="0">
                <a:solidFill>
                  <a:srgbClr val="FFC000"/>
                </a:solidFill>
              </a:rPr>
              <a:t>tjedan   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4,1cm                  9cm                              4cm                    7,5cm</a:t>
            </a:r>
          </a:p>
          <a:p>
            <a:pPr marL="0" indent="0">
              <a:buNone/>
            </a:pPr>
            <a:endParaRPr lang="hr-HR" sz="7200" dirty="0"/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5.</a:t>
            </a:r>
            <a:r>
              <a:rPr lang="hr-HR" sz="7200" dirty="0"/>
              <a:t> </a:t>
            </a:r>
            <a:r>
              <a:rPr lang="hr-HR" sz="7200" dirty="0">
                <a:solidFill>
                  <a:srgbClr val="FFC000"/>
                </a:solidFill>
              </a:rPr>
              <a:t>tjedan   </a:t>
            </a:r>
            <a:r>
              <a:rPr lang="hr-HR" sz="7200" i="1" dirty="0">
                <a:solidFill>
                  <a:srgbClr val="FFC000"/>
                </a:solidFill>
              </a:rPr>
              <a:t>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4,4cm                  11cm                            4,6cm                 9,8cm</a:t>
            </a:r>
            <a:r>
              <a:rPr lang="hr-HR" sz="7200" i="1" dirty="0">
                <a:solidFill>
                  <a:schemeClr val="tx1">
                    <a:lumMod val="95000"/>
                  </a:schemeClr>
                </a:solidFill>
              </a:rPr>
              <a:t>                  </a:t>
            </a:r>
            <a:r>
              <a:rPr lang="hr-HR" sz="7200" i="1" dirty="0">
                <a:solidFill>
                  <a:srgbClr val="FFC000"/>
                </a:solidFill>
              </a:rPr>
              <a:t>   </a:t>
            </a:r>
            <a:endParaRPr lang="hr-HR" sz="7200" dirty="0"/>
          </a:p>
          <a:p>
            <a:pPr marL="0" indent="0">
              <a:buNone/>
            </a:pPr>
            <a:endParaRPr lang="hr-HR" sz="7200" dirty="0"/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6.</a:t>
            </a:r>
            <a:r>
              <a:rPr lang="hr-HR" sz="7200" dirty="0"/>
              <a:t> </a:t>
            </a:r>
            <a:r>
              <a:rPr lang="hr-HR" sz="7200" dirty="0">
                <a:solidFill>
                  <a:srgbClr val="FFC000"/>
                </a:solidFill>
              </a:rPr>
              <a:t>tjedan 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4,5cm                 13cm                             5cm                    13cm</a:t>
            </a:r>
            <a:endParaRPr lang="hr-HR" sz="7200" dirty="0"/>
          </a:p>
          <a:p>
            <a:pPr marL="0" indent="0">
              <a:buNone/>
            </a:pPr>
            <a:endParaRPr lang="hr-HR" sz="7200" dirty="0"/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7.</a:t>
            </a:r>
            <a:r>
              <a:rPr lang="hr-HR" sz="7200" dirty="0"/>
              <a:t> </a:t>
            </a:r>
            <a:r>
              <a:rPr lang="hr-HR" sz="7200" dirty="0">
                <a:solidFill>
                  <a:srgbClr val="FFC000"/>
                </a:solidFill>
              </a:rPr>
              <a:t>tjedan</a:t>
            </a:r>
            <a:r>
              <a:rPr lang="hr-HR" sz="7200" dirty="0"/>
              <a:t> 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6cm                     15cm                            8cm                    17cm</a:t>
            </a:r>
            <a:r>
              <a:rPr lang="hr-HR" sz="7200" i="1" dirty="0"/>
              <a:t>                 </a:t>
            </a:r>
          </a:p>
          <a:p>
            <a:pPr marL="0" indent="0">
              <a:buNone/>
            </a:pPr>
            <a:endParaRPr lang="hr-HR" sz="7200" dirty="0"/>
          </a:p>
          <a:p>
            <a:pPr marL="0" indent="0">
              <a:buNone/>
            </a:pPr>
            <a:r>
              <a:rPr lang="hr-HR" sz="7200" dirty="0">
                <a:solidFill>
                  <a:srgbClr val="FFC000"/>
                </a:solidFill>
              </a:rPr>
              <a:t>8.</a:t>
            </a:r>
            <a:r>
              <a:rPr lang="hr-HR" sz="7200" dirty="0"/>
              <a:t> </a:t>
            </a:r>
            <a:r>
              <a:rPr lang="hr-HR" sz="7200" dirty="0">
                <a:solidFill>
                  <a:srgbClr val="FFC000"/>
                </a:solidFill>
              </a:rPr>
              <a:t>tjedan       </a:t>
            </a:r>
            <a:r>
              <a:rPr lang="hr-HR" sz="7200" i="1" dirty="0">
                <a:solidFill>
                  <a:schemeClr val="bg2">
                    <a:lumMod val="50000"/>
                  </a:schemeClr>
                </a:solidFill>
              </a:rPr>
              <a:t>1ocm                   20cm                            14cm                 24cm</a:t>
            </a:r>
            <a:endParaRPr lang="hr-HR" sz="72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r-HR" sz="5600" dirty="0"/>
              <a:t> 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 flipV="1">
            <a:off x="9143999" y="-8"/>
            <a:ext cx="45719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r>
              <a:rPr lang="hr-HR" b="1" dirty="0"/>
              <a:t>Slike uzgojenih  biljaka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F486F46-E7D2-45B7-AD53-218A9E2EE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4080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Cilj projekta je spoznati pravu vrijednost stabla za okoliš, zajednicu i pojedinca te poboljšati zrak. Naravno još jedan od ciljeva je taj da se ostvari suradnja među učenicima, da se razvijaju logičko razmišljanje i zaključivanje te  da se potiče razvoj ekološke svijesti!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projekta</a:t>
            </a:r>
          </a:p>
        </p:txBody>
      </p:sp>
    </p:spTree>
    <p:extLst>
      <p:ext uri="{BB962C8B-B14F-4D97-AF65-F5344CB8AC3E}">
        <p14:creationId xmlns:p14="http://schemas.microsoft.com/office/powerpoint/2010/main" val="30736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525</TotalTime>
  <Words>407</Words>
  <Application>Microsoft Office PowerPoint</Application>
  <PresentationFormat>Prikaz na zaslonu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Wingdings 2</vt:lpstr>
      <vt:lpstr>Papir</vt:lpstr>
      <vt:lpstr>Projekt: Želim stablo</vt:lpstr>
      <vt:lpstr>O samom projektu</vt:lpstr>
      <vt:lpstr>Početak projekta…</vt:lpstr>
      <vt:lpstr>PowerPoint prezentacija</vt:lpstr>
      <vt:lpstr>Neke od slika ugradnje i navodnjavanja microbitom i setom za zalijevanje</vt:lpstr>
      <vt:lpstr>Navodnjavanje biljke ručno...</vt:lpstr>
      <vt:lpstr>PowerPoint prezentacija</vt:lpstr>
      <vt:lpstr>Slike uzgojenih  biljaka</vt:lpstr>
      <vt:lpstr>Cilj projekta</vt:lpstr>
      <vt:lpstr>Zaključak</vt:lpstr>
      <vt:lpstr>PowerPoint prezentacija</vt:lpstr>
    </vt:vector>
  </TitlesOfParts>
  <Company>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pc-02</dc:creator>
  <cp:lastModifiedBy>OŠ Ljudevita Modeca</cp:lastModifiedBy>
  <cp:revision>42</cp:revision>
  <dcterms:created xsi:type="dcterms:W3CDTF">2018-05-03T09:48:35Z</dcterms:created>
  <dcterms:modified xsi:type="dcterms:W3CDTF">2018-05-10T14:42:01Z</dcterms:modified>
</cp:coreProperties>
</file>