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62" r:id="rId5"/>
    <p:sldId id="261" r:id="rId6"/>
    <p:sldId id="258" r:id="rId7"/>
    <p:sldId id="259" r:id="rId8"/>
    <p:sldId id="265" r:id="rId9"/>
    <p:sldId id="264" r:id="rId10"/>
    <p:sldId id="266" r:id="rId11"/>
    <p:sldId id="267" r:id="rId12"/>
    <p:sldId id="263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7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703ED36-CEB6-4653-8B1E-1248BD5ECE6A}" type="datetimeFigureOut">
              <a:rPr lang="hr-HR" smtClean="0"/>
              <a:t>18.5.2018.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F0E9207-0F84-4C8E-B462-FEF3C9D51FA1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7000">
    <p:randomBar dir="vert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Želim stablo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Edukativno-ekološki projekt</a:t>
            </a:r>
          </a:p>
          <a:p>
            <a:endParaRPr lang="hr-HR" dirty="0"/>
          </a:p>
          <a:p>
            <a:r>
              <a:rPr lang="hr-HR" dirty="0" smtClean="0"/>
              <a:t>OŠ Ivana Gorana Kovačića Sveti Juraj na </a:t>
            </a:r>
            <a:r>
              <a:rPr lang="hr-HR" dirty="0" err="1" smtClean="0"/>
              <a:t>Bregu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4546742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/>
          <a:lstStyle/>
          <a:p>
            <a:r>
              <a:rPr lang="hr-HR" dirty="0" err="1" smtClean="0"/>
              <a:t>Microbit</a:t>
            </a:r>
            <a:r>
              <a:rPr lang="hr-HR" dirty="0" smtClean="0"/>
              <a:t> radi!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niOkvir 6"/>
          <p:cNvSpPr txBox="1"/>
          <p:nvPr/>
        </p:nvSpPr>
        <p:spPr>
          <a:xfrm>
            <a:off x="5803412" y="1556792"/>
            <a:ext cx="26154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Microbit</a:t>
            </a:r>
            <a:r>
              <a:rPr lang="hr-HR" sz="2000" dirty="0" smtClean="0"/>
              <a:t> je uspješno proradio i redovito pokretao set za zalijevanje i omogućio dovoljno vode našoj biljci.</a:t>
            </a:r>
          </a:p>
          <a:p>
            <a:endParaRPr lang="hr-HR" sz="2000" dirty="0"/>
          </a:p>
          <a:p>
            <a:r>
              <a:rPr lang="hr-HR" sz="2000" dirty="0" smtClean="0"/>
              <a:t>Trebalo se voditi računa da se pravodobno mijenja </a:t>
            </a:r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baterija</a:t>
            </a:r>
            <a:r>
              <a:rPr lang="hr-HR" sz="2000" dirty="0" smtClean="0"/>
              <a:t> i ne prekine rad seta.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663196276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1905" y="620688"/>
            <a:ext cx="7024744" cy="1143000"/>
          </a:xfrm>
        </p:spPr>
        <p:txBody>
          <a:bodyPr/>
          <a:lstStyle/>
          <a:p>
            <a:r>
              <a:rPr lang="hr-HR" dirty="0" smtClean="0"/>
              <a:t>Zalijevanje s </a:t>
            </a:r>
            <a:r>
              <a:rPr lang="hr-HR" dirty="0" err="1" smtClean="0"/>
              <a:t>Microbitom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4676037" cy="3505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004500" y="2047200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Sadnica</a:t>
            </a:r>
            <a:r>
              <a:rPr lang="hr-HR" sz="2000" dirty="0" smtClean="0"/>
              <a:t> je izrasla u biljku spremnu za vanjsko presađivanje. </a:t>
            </a:r>
            <a:endParaRPr lang="hr-HR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8664"/>
            <a:ext cx="2288277" cy="305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5947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024744" cy="1143000"/>
          </a:xfrm>
        </p:spPr>
        <p:txBody>
          <a:bodyPr/>
          <a:lstStyle/>
          <a:p>
            <a:r>
              <a:rPr lang="hr-HR" dirty="0" smtClean="0"/>
              <a:t>Sadnice rajčice - cvjećari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5576" y="1628800"/>
            <a:ext cx="3600516" cy="189743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hr-HR" dirty="0" smtClean="0"/>
              <a:t>Zalijevanjem pomoću </a:t>
            </a:r>
            <a:r>
              <a:rPr lang="hr-HR" dirty="0" err="1" smtClean="0"/>
              <a:t>microbita</a:t>
            </a:r>
            <a:r>
              <a:rPr lang="hr-HR" dirty="0" smtClean="0"/>
              <a:t> uspješno su narasle </a:t>
            </a:r>
            <a:r>
              <a:rPr lang="hr-HR" b="1" dirty="0" smtClean="0"/>
              <a:t>sadnice rajčice</a:t>
            </a:r>
            <a:r>
              <a:rPr lang="hr-HR" dirty="0" smtClean="0"/>
              <a:t> i spremne su za vanjsku sadnju.</a:t>
            </a: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404732" cy="453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32409"/>
            <a:ext cx="2022055" cy="2696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36" y="3256345"/>
            <a:ext cx="2454103" cy="3272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738840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r>
              <a:rPr lang="hr-HR" dirty="0" smtClean="0"/>
              <a:t>Tijek našeg projekta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22156"/>
            <a:ext cx="2142458" cy="1606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8130"/>
            <a:ext cx="2017713" cy="26939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45" y="3933824"/>
            <a:ext cx="1816342" cy="24217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68" y="1729048"/>
            <a:ext cx="1654695" cy="2204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731853"/>
            <a:ext cx="2553597" cy="1697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99" y="4013510"/>
            <a:ext cx="2777635" cy="2083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trelica udesno 5"/>
          <p:cNvSpPr/>
          <p:nvPr/>
        </p:nvSpPr>
        <p:spPr>
          <a:xfrm>
            <a:off x="3061321" y="2348880"/>
            <a:ext cx="432047" cy="48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 udesno 10"/>
          <p:cNvSpPr/>
          <p:nvPr/>
        </p:nvSpPr>
        <p:spPr>
          <a:xfrm rot="10800000">
            <a:off x="2925198" y="4903440"/>
            <a:ext cx="432047" cy="48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udesno 11"/>
          <p:cNvSpPr/>
          <p:nvPr/>
        </p:nvSpPr>
        <p:spPr>
          <a:xfrm rot="10800000">
            <a:off x="5134196" y="4813845"/>
            <a:ext cx="432047" cy="48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 udesno 12"/>
          <p:cNvSpPr/>
          <p:nvPr/>
        </p:nvSpPr>
        <p:spPr>
          <a:xfrm rot="5400000">
            <a:off x="6782383" y="3530955"/>
            <a:ext cx="432047" cy="48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 udesno 13"/>
          <p:cNvSpPr/>
          <p:nvPr/>
        </p:nvSpPr>
        <p:spPr>
          <a:xfrm>
            <a:off x="5193963" y="2416378"/>
            <a:ext cx="432047" cy="48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5576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24744" cy="1143000"/>
          </a:xfrm>
        </p:spPr>
        <p:txBody>
          <a:bodyPr/>
          <a:lstStyle/>
          <a:p>
            <a:r>
              <a:rPr lang="hr-HR" dirty="0" smtClean="0"/>
              <a:t>Naši fotografi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03175" y="2060848"/>
            <a:ext cx="6777317" cy="117735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hr-HR" dirty="0" smtClean="0"/>
              <a:t>Cijeli proces projekta i svaku našu radnju svojim oštrim okom i fotoaparatom popratili su naši </a:t>
            </a:r>
            <a:r>
              <a:rPr lang="hr-H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mali fotografi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3429000"/>
            <a:ext cx="4752236" cy="316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25032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608" y="1628800"/>
            <a:ext cx="3960439" cy="3600399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hr-HR" dirty="0" smtClean="0"/>
              <a:t>Izuzetno smo </a:t>
            </a:r>
            <a:r>
              <a:rPr lang="hr-HR" b="1" dirty="0" smtClean="0"/>
              <a:t>zadovoljni </a:t>
            </a:r>
            <a:r>
              <a:rPr lang="hr-HR" dirty="0" smtClean="0"/>
              <a:t>radom na projektu. </a:t>
            </a:r>
          </a:p>
          <a:p>
            <a:pPr marL="68580" indent="0">
              <a:buNone/>
            </a:pPr>
            <a:endParaRPr lang="hr-HR" dirty="0"/>
          </a:p>
          <a:p>
            <a:pPr marL="68580" indent="0">
              <a:buNone/>
            </a:pPr>
            <a:r>
              <a:rPr lang="hr-HR" b="1" dirty="0" smtClean="0"/>
              <a:t>Naučili smo </a:t>
            </a:r>
            <a:r>
              <a:rPr lang="hr-HR" dirty="0" smtClean="0"/>
              <a:t>puno novoga, zabavili se, proveli korisno zajedničko vrijeme, ekološki se osvijestili, stekli vještine za timski rad, naučili logički razmišljati.</a:t>
            </a:r>
          </a:p>
          <a:p>
            <a:pPr marL="68580" indent="0">
              <a:buNone/>
            </a:pPr>
            <a:endParaRPr lang="hr-HR" dirty="0"/>
          </a:p>
          <a:p>
            <a:pPr marL="68580" indent="0">
              <a:buNone/>
            </a:pPr>
            <a:endParaRPr lang="hr-HR" dirty="0" smtClean="0"/>
          </a:p>
          <a:p>
            <a:pPr marL="68580" indent="0">
              <a:buNone/>
            </a:pPr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5591" r="20202"/>
          <a:stretch/>
        </p:blipFill>
        <p:spPr bwMode="auto">
          <a:xfrm>
            <a:off x="4951505" y="1916832"/>
            <a:ext cx="3657600" cy="338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2252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Sudjelovali: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608" y="2780928"/>
            <a:ext cx="6777317" cy="2185468"/>
          </a:xfrm>
        </p:spPr>
        <p:txBody>
          <a:bodyPr/>
          <a:lstStyle/>
          <a:p>
            <a:r>
              <a:rPr lang="hr-HR" dirty="0" smtClean="0"/>
              <a:t>Mali cvjećari i voditeljica Jelena </a:t>
            </a:r>
            <a:r>
              <a:rPr lang="hr-HR" dirty="0" err="1" smtClean="0"/>
              <a:t>Pavlic</a:t>
            </a:r>
            <a:endParaRPr lang="hr-HR" dirty="0" smtClean="0"/>
          </a:p>
          <a:p>
            <a:r>
              <a:rPr lang="hr-HR" dirty="0" smtClean="0"/>
              <a:t>Mladi Tehničari i voditeljica Renata </a:t>
            </a:r>
            <a:r>
              <a:rPr lang="hr-HR" dirty="0" err="1" smtClean="0"/>
              <a:t>Martinec</a:t>
            </a:r>
            <a:endParaRPr lang="hr-HR" dirty="0" smtClean="0"/>
          </a:p>
          <a:p>
            <a:r>
              <a:rPr lang="hr-HR" dirty="0" smtClean="0"/>
              <a:t>Fotografi i voditeljica Vera </a:t>
            </a:r>
            <a:r>
              <a:rPr lang="hr-HR" dirty="0" err="1" smtClean="0"/>
              <a:t>Moharić</a:t>
            </a:r>
            <a:endParaRPr lang="hr-HR" dirty="0" smtClean="0"/>
          </a:p>
          <a:p>
            <a:r>
              <a:rPr lang="hr-HR" dirty="0" smtClean="0"/>
              <a:t>Informatičari i voditeljica Maja Barbić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049322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143000"/>
          </a:xfrm>
        </p:spPr>
        <p:txBody>
          <a:bodyPr/>
          <a:lstStyle/>
          <a:p>
            <a:r>
              <a:rPr lang="hr-HR" dirty="0" smtClean="0"/>
              <a:t>Suradnja i timski rad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 projektu su sudjelovali učenici </a:t>
            </a:r>
            <a:r>
              <a:rPr lang="hr-HR" b="1" dirty="0" smtClean="0"/>
              <a:t>fotografske grupe</a:t>
            </a:r>
            <a:r>
              <a:rPr lang="hr-HR" dirty="0" smtClean="0"/>
              <a:t>, </a:t>
            </a:r>
            <a:r>
              <a:rPr lang="hr-HR" b="1" dirty="0" smtClean="0"/>
              <a:t>mali cvjećari</a:t>
            </a:r>
            <a:r>
              <a:rPr lang="hr-HR" dirty="0" smtClean="0"/>
              <a:t>, </a:t>
            </a:r>
            <a:r>
              <a:rPr lang="hr-HR" b="1" dirty="0" smtClean="0"/>
              <a:t>mladi tehničari </a:t>
            </a:r>
            <a:r>
              <a:rPr lang="hr-HR" dirty="0" smtClean="0"/>
              <a:t>i nadobudni </a:t>
            </a:r>
            <a:r>
              <a:rPr lang="hr-HR" b="1" dirty="0" smtClean="0"/>
              <a:t>programeri</a:t>
            </a:r>
            <a:r>
              <a:rPr lang="hr-HR" dirty="0" smtClean="0"/>
              <a:t> naše škole.</a:t>
            </a:r>
          </a:p>
          <a:p>
            <a:r>
              <a:rPr lang="hr-HR" dirty="0" smtClean="0"/>
              <a:t>Projekt se prožimao kroz </a:t>
            </a:r>
            <a:r>
              <a:rPr lang="hr-HR" b="1" dirty="0" smtClean="0"/>
              <a:t>više nastavnih predmeta</a:t>
            </a:r>
            <a:r>
              <a:rPr lang="hr-HR" dirty="0" smtClean="0"/>
              <a:t> i na svim razinama obrazovanja od 1. do 8. razreda.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292777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784742"/>
            <a:ext cx="7024744" cy="1143000"/>
          </a:xfrm>
        </p:spPr>
        <p:txBody>
          <a:bodyPr/>
          <a:lstStyle/>
          <a:p>
            <a:r>
              <a:rPr lang="hr-HR" dirty="0" smtClean="0"/>
              <a:t>Sijanje sjemena rajčice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16329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niOkvir 6"/>
          <p:cNvSpPr txBox="1"/>
          <p:nvPr/>
        </p:nvSpPr>
        <p:spPr>
          <a:xfrm>
            <a:off x="4981988" y="2420888"/>
            <a:ext cx="129614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Naši vrijedni cvjećari</a:t>
            </a:r>
            <a:endParaRPr lang="hr-HR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405609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24744" cy="1143000"/>
          </a:xfrm>
        </p:spPr>
        <p:txBody>
          <a:bodyPr/>
          <a:lstStyle/>
          <a:p>
            <a:r>
              <a:rPr lang="hr-HR" dirty="0" smtClean="0"/>
              <a:t>Cvjećari naše škole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43493" y="2323652"/>
            <a:ext cx="4320596" cy="3508977"/>
          </a:xfrm>
        </p:spPr>
        <p:txBody>
          <a:bodyPr/>
          <a:lstStyle/>
          <a:p>
            <a:r>
              <a:rPr lang="hr-HR" dirty="0" smtClean="0"/>
              <a:t>Svojim sudjelovanjem pokazali su svoju </a:t>
            </a:r>
            <a:r>
              <a:rPr lang="hr-HR" b="1" dirty="0" smtClean="0"/>
              <a:t>praktičnost i inovativnost</a:t>
            </a:r>
            <a:r>
              <a:rPr lang="hr-HR" dirty="0" smtClean="0"/>
              <a:t>. </a:t>
            </a:r>
          </a:p>
          <a:p>
            <a:r>
              <a:rPr lang="hr-HR" dirty="0" smtClean="0"/>
              <a:t>Role od kartona iskoristili su za sadnju sadnica rajčica i na taj način pokazali svoju </a:t>
            </a:r>
            <a:r>
              <a:rPr lang="hr-HR" b="1" dirty="0" smtClean="0"/>
              <a:t>ekološku osviještenost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950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701823"/>
            <a:ext cx="7024744" cy="1143000"/>
          </a:xfrm>
        </p:spPr>
        <p:txBody>
          <a:bodyPr/>
          <a:lstStyle/>
          <a:p>
            <a:r>
              <a:rPr lang="hr-HR" dirty="0" smtClean="0"/>
              <a:t>Izrada teglica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29114"/>
            <a:ext cx="5112568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6372200" y="2830665"/>
            <a:ext cx="1656184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Mladi tehničari </a:t>
            </a:r>
            <a:r>
              <a:rPr lang="hr-HR" sz="2000" dirty="0">
                <a:solidFill>
                  <a:schemeClr val="tx1"/>
                </a:solidFill>
              </a:rPr>
              <a:t>i</a:t>
            </a:r>
            <a:r>
              <a:rPr lang="hr-HR" sz="2000" dirty="0" smtClean="0">
                <a:solidFill>
                  <a:schemeClr val="tx1"/>
                </a:solidFill>
              </a:rPr>
              <a:t>zrađuju drvene teglice za naše biljke.</a:t>
            </a:r>
            <a:endParaRPr lang="hr-H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4351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Programiranje </a:t>
            </a:r>
            <a:r>
              <a:rPr lang="hr-HR" dirty="0" err="1" smtClean="0"/>
              <a:t>microbita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5051">
            <a:off x="610082" y="2060960"/>
            <a:ext cx="3165665" cy="2374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10016"/>
          <a:stretch/>
        </p:blipFill>
        <p:spPr bwMode="auto">
          <a:xfrm>
            <a:off x="3707904" y="3406653"/>
            <a:ext cx="4884833" cy="324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4427984" y="1772816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Mladi programeri </a:t>
            </a:r>
            <a:r>
              <a:rPr lang="hr-HR" sz="2000" dirty="0" smtClean="0"/>
              <a:t>pokazali su svoje izvrsno logičko razmišljanje i zaključivanje </a:t>
            </a:r>
            <a:r>
              <a:rPr lang="hr-HR" sz="2000" b="1" dirty="0" smtClean="0"/>
              <a:t>izradom programa za zalijevanje bilja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36995263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Izrada seta za zalijevanje s </a:t>
            </a:r>
            <a:r>
              <a:rPr lang="hr-HR" dirty="0" err="1" smtClean="0"/>
              <a:t>microbitom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5541929" cy="4156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683568" y="2852936"/>
            <a:ext cx="2304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Izuzetnom snalažljivošću i preciznošću </a:t>
            </a:r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mali informatičari </a:t>
            </a:r>
            <a:r>
              <a:rPr lang="hr-HR" sz="2000" dirty="0" smtClean="0"/>
              <a:t>su </a:t>
            </a:r>
            <a:r>
              <a:rPr lang="hr-HR" sz="2000" b="1" dirty="0" smtClean="0"/>
              <a:t>sklopili set za zalijevanje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930833813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7620" y="692696"/>
            <a:ext cx="7024744" cy="1143000"/>
          </a:xfrm>
        </p:spPr>
        <p:txBody>
          <a:bodyPr/>
          <a:lstStyle/>
          <a:p>
            <a:r>
              <a:rPr lang="hr-HR" dirty="0" smtClean="0"/>
              <a:t>Eko teglice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12570"/>
            <a:ext cx="2888940" cy="3851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4" y="2060848"/>
            <a:ext cx="2888940" cy="3851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402829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>
                <a:solidFill>
                  <a:schemeClr val="tx1"/>
                </a:solidFill>
              </a:rPr>
              <a:t>Trud naših tehničara se isplatio. Rezultat su </a:t>
            </a:r>
            <a:r>
              <a:rPr lang="hr-H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unikatne teglice </a:t>
            </a:r>
            <a:r>
              <a:rPr lang="hr-HR" sz="2800" dirty="0" smtClean="0">
                <a:solidFill>
                  <a:schemeClr val="tx1"/>
                </a:solidFill>
              </a:rPr>
              <a:t>za naše biljke.</a:t>
            </a:r>
            <a:endParaRPr lang="hr-HR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260376"/>
            <a:ext cx="2964699" cy="395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2952328" cy="3936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90726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231</TotalTime>
  <Words>302</Words>
  <Application>Microsoft Office PowerPoint</Application>
  <PresentationFormat>Prikaz na zaslonu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Austin</vt:lpstr>
      <vt:lpstr>Želim stablo</vt:lpstr>
      <vt:lpstr>Suradnja i timski rad</vt:lpstr>
      <vt:lpstr>Sijanje sjemena rajčice</vt:lpstr>
      <vt:lpstr>Cvjećari naše škole</vt:lpstr>
      <vt:lpstr>Izrada teglica</vt:lpstr>
      <vt:lpstr>Programiranje microbita</vt:lpstr>
      <vt:lpstr>Izrada seta za zalijevanje s microbitom</vt:lpstr>
      <vt:lpstr>Eko teglice</vt:lpstr>
      <vt:lpstr>Trud naših tehničara se isplatio. Rezultat su unikatne teglice za naše biljke.</vt:lpstr>
      <vt:lpstr>Microbit radi!</vt:lpstr>
      <vt:lpstr>Zalijevanje s Microbitom</vt:lpstr>
      <vt:lpstr>Sadnice rajčice - cvjećari</vt:lpstr>
      <vt:lpstr>Tijek našeg projekta</vt:lpstr>
      <vt:lpstr>Naši fotografi</vt:lpstr>
      <vt:lpstr>PowerPointova prezentacija</vt:lpstr>
      <vt:lpstr>Sudjelovali: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Želim stablo</dc:title>
  <dc:creator>Maja</dc:creator>
  <cp:lastModifiedBy>Maja</cp:lastModifiedBy>
  <cp:revision>11</cp:revision>
  <dcterms:created xsi:type="dcterms:W3CDTF">2018-05-18T06:03:36Z</dcterms:created>
  <dcterms:modified xsi:type="dcterms:W3CDTF">2018-05-18T09:56:28Z</dcterms:modified>
</cp:coreProperties>
</file>