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57" r:id="rId5"/>
    <p:sldId id="258" r:id="rId6"/>
    <p:sldId id="262" r:id="rId7"/>
    <p:sldId id="264" r:id="rId8"/>
    <p:sldId id="267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567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215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62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8910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009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946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1408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305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810889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96559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837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04403F7-218D-4F6A-870E-47E5A498CBC0}" type="datetimeFigureOut">
              <a:rPr lang="hr-HR" smtClean="0"/>
              <a:t>21.5.2018.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43F40B4-5FB0-47F2-A70E-F337AED49E31}" type="slidenum">
              <a:rPr lang="hr-HR" smtClean="0"/>
              <a:t>‹#›</a:t>
            </a:fld>
            <a:endParaRPr lang="hr-HR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9715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F64B-70DD-43B1-AE5D-5B61470A3F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8800" dirty="0"/>
              <a:t>Želim stablo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64C2D-7721-4FA2-AB05-3394794F08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OŠ OTONA IVEKOVIĆA</a:t>
            </a:r>
          </a:p>
        </p:txBody>
      </p:sp>
    </p:spTree>
    <p:extLst>
      <p:ext uri="{BB962C8B-B14F-4D97-AF65-F5344CB8AC3E}">
        <p14:creationId xmlns:p14="http://schemas.microsoft.com/office/powerpoint/2010/main" val="76108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340CE9-D406-447D-919A-5158EDBE4B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471456" y="1841618"/>
            <a:ext cx="5644024" cy="317476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0F2CB-EA60-40E0-8A51-7F1150E99BB1}"/>
              </a:ext>
            </a:extLst>
          </p:cNvPr>
          <p:cNvSpPr txBox="1">
            <a:spLocks/>
          </p:cNvSpPr>
          <p:nvPr/>
        </p:nvSpPr>
        <p:spPr>
          <a:xfrm>
            <a:off x="4828761" y="874645"/>
            <a:ext cx="6477209" cy="4320208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400" dirty="0"/>
              <a:t>učenici su sami procjenjivali vlagu tla i je li potrebno zalijevanje stabla</a:t>
            </a:r>
          </a:p>
          <a:p>
            <a:r>
              <a:rPr lang="hr-HR" sz="2400" dirty="0"/>
              <a:t>odgovorno su pristupali zalijevanju (uvijek ujutro vodom sobne temperature)</a:t>
            </a:r>
          </a:p>
        </p:txBody>
      </p:sp>
    </p:spTree>
    <p:extLst>
      <p:ext uri="{BB962C8B-B14F-4D97-AF65-F5344CB8AC3E}">
        <p14:creationId xmlns:p14="http://schemas.microsoft.com/office/powerpoint/2010/main" val="1170253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3014A-6203-45AF-9E41-192E1ACB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hr-HR" dirty="0"/>
              <a:t>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DF5FA-9865-4644-AE7D-4DFC27177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u velikim teglama punim zemlje vlaga se dobro zadržava</a:t>
            </a:r>
          </a:p>
          <a:p>
            <a:r>
              <a:rPr lang="hr-HR" sz="2400" dirty="0"/>
              <a:t>stabla su zalijevana jednom tjednom</a:t>
            </a:r>
          </a:p>
          <a:p>
            <a:r>
              <a:rPr lang="hr-HR" sz="2400" dirty="0"/>
              <a:t>stablo koje su zalijevali učenici poraslo je 4 cm, a stablo koje je zalijevao </a:t>
            </a:r>
            <a:r>
              <a:rPr lang="hr-HR" sz="2400" dirty="0" err="1"/>
              <a:t>micro:bit</a:t>
            </a:r>
            <a:r>
              <a:rPr lang="hr-HR" sz="2400" dirty="0"/>
              <a:t> 4,5 cm (inicijalno je stablo koje je zalijevao </a:t>
            </a:r>
            <a:r>
              <a:rPr lang="hr-HR" sz="2400" dirty="0" err="1"/>
              <a:t>micro:bit</a:t>
            </a:r>
            <a:r>
              <a:rPr lang="hr-HR" sz="2400" dirty="0"/>
              <a:t> bilo više od stabla koje su zalijevali učenici)</a:t>
            </a:r>
          </a:p>
        </p:txBody>
      </p:sp>
    </p:spTree>
    <p:extLst>
      <p:ext uri="{BB962C8B-B14F-4D97-AF65-F5344CB8AC3E}">
        <p14:creationId xmlns:p14="http://schemas.microsoft.com/office/powerpoint/2010/main" val="867302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C8B6E-92AC-478C-B4EC-D2C41C30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hr-HR" dirty="0"/>
              <a:t>Opis projekta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DD65-D511-4650-8AE3-A0285D092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sz="3200" dirty="0"/>
              <a:t>u Osnovnoj školi Oton Iveković projekt Želim stablo osmišljen je u nekoliko faza</a:t>
            </a:r>
          </a:p>
          <a:p>
            <a:r>
              <a:rPr lang="hr-HR" sz="3200" dirty="0">
                <a:latin typeface="Candara" panose="020E0502030303020204" pitchFamily="34" charset="0"/>
              </a:rPr>
              <a:t>u </a:t>
            </a:r>
            <a:r>
              <a:rPr lang="hr-HR" sz="3200" dirty="0"/>
              <a:t>projektu</a:t>
            </a:r>
            <a:r>
              <a:rPr lang="hr-HR" sz="3200" dirty="0">
                <a:latin typeface="Candara" panose="020E0502030303020204" pitchFamily="34" charset="0"/>
              </a:rPr>
              <a:t> su sudjelovali učenici prvih, trećeg, četvrtih, šestih i sedmih razreda</a:t>
            </a:r>
          </a:p>
          <a:p>
            <a:r>
              <a:rPr lang="hr-HR" sz="3200" dirty="0">
                <a:latin typeface="Candara" panose="020E0502030303020204" pitchFamily="34" charset="0"/>
              </a:rPr>
              <a:t>posađena su dva stabla oraha, jedno stablo zalijeva </a:t>
            </a:r>
            <a:r>
              <a:rPr lang="hr-HR" sz="3200" dirty="0" err="1">
                <a:latin typeface="Candara" panose="020E0502030303020204" pitchFamily="34" charset="0"/>
              </a:rPr>
              <a:t>micro:bit</a:t>
            </a:r>
            <a:r>
              <a:rPr lang="hr-HR" sz="3200" dirty="0">
                <a:latin typeface="Candara" panose="020E0502030303020204" pitchFamily="34" charset="0"/>
              </a:rPr>
              <a:t>, drugo stablo učenici samostalno</a:t>
            </a:r>
          </a:p>
          <a:p>
            <a:endParaRPr lang="hr-HR" sz="3200" dirty="0"/>
          </a:p>
          <a:p>
            <a:endParaRPr lang="hr-HR" sz="3200" dirty="0"/>
          </a:p>
        </p:txBody>
      </p:sp>
      <p:pic>
        <p:nvPicPr>
          <p:cNvPr id="1026" name="Picture 2" descr="Image result for Å¾elim stablo">
            <a:extLst>
              <a:ext uri="{FF2B5EF4-FFF2-40B4-BE49-F238E27FC236}">
                <a16:creationId xmlns:a16="http://schemas.microsoft.com/office/drawing/2014/main" id="{3D3218CC-0194-4222-8C8D-64C87EFEC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068" y="95250"/>
            <a:ext cx="3399370" cy="2033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19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7EAA2-8C1F-4206-AC87-60429221B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hr-HR" dirty="0"/>
              <a:t>Ciljevi projekta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67AF6-F109-4E01-ABAA-B4D668BEE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razvijati pozitivan stav prema prirodi</a:t>
            </a:r>
          </a:p>
          <a:p>
            <a:r>
              <a:rPr lang="hr-HR" sz="2800" dirty="0"/>
              <a:t>osvješćivati da tehnologija i priroda mogu koegzistirati</a:t>
            </a:r>
          </a:p>
          <a:p>
            <a:r>
              <a:rPr lang="hr-HR" sz="2800" dirty="0"/>
              <a:t>ostvarivati suradnju među učenicima</a:t>
            </a:r>
          </a:p>
          <a:p>
            <a:r>
              <a:rPr lang="hr-HR" sz="2800" dirty="0"/>
              <a:t>razvijati logičko mišljenje</a:t>
            </a:r>
          </a:p>
        </p:txBody>
      </p:sp>
    </p:spTree>
    <p:extLst>
      <p:ext uri="{BB962C8B-B14F-4D97-AF65-F5344CB8AC3E}">
        <p14:creationId xmlns:p14="http://schemas.microsoft.com/office/powerpoint/2010/main" val="83160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F8E9-B1AA-4963-ABBD-220958319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502084"/>
            <a:ext cx="8897565" cy="1560716"/>
          </a:xfrm>
        </p:spPr>
        <p:txBody>
          <a:bodyPr anchor="b">
            <a:normAutofit/>
          </a:bodyPr>
          <a:lstStyle/>
          <a:p>
            <a:r>
              <a:rPr lang="hr-HR" dirty="0"/>
              <a:t>U pripremnoj fazi projekta: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44A49-BCE1-411D-A518-CB864BF39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279375"/>
            <a:ext cx="8770571" cy="4320208"/>
          </a:xfrm>
        </p:spPr>
        <p:txBody>
          <a:bodyPr>
            <a:normAutofit lnSpcReduction="10000"/>
          </a:bodyPr>
          <a:lstStyle/>
          <a:p>
            <a:r>
              <a:rPr lang="hr-HR" sz="2400" dirty="0"/>
              <a:t>učenici nižih razreda osnovne škole (1. razred) su zasadili stabla oraha</a:t>
            </a:r>
          </a:p>
          <a:p>
            <a:r>
              <a:rPr lang="hr-HR" sz="2400" dirty="0"/>
              <a:t>učenici (3. i 4. razred) pripremili su „zeleni kutak“ u učionici na dobro osvijetljenom mjestu gdje su se smjestile tegle sa sadnicama; pripremili su i edukativne plakate (izreke o stablima, opis </a:t>
            </a:r>
            <a:r>
              <a:rPr lang="hr-HR" sz="2400" dirty="0" err="1"/>
              <a:t>micro:bita</a:t>
            </a:r>
            <a:r>
              <a:rPr lang="hr-HR" sz="2400" dirty="0"/>
              <a:t>, opis oraha) koji su ostale učenike škole educirali</a:t>
            </a:r>
          </a:p>
          <a:p>
            <a:r>
              <a:rPr lang="hr-HR" sz="2400" dirty="0"/>
              <a:t>učenici 6. razreda programirali su </a:t>
            </a:r>
            <a:r>
              <a:rPr lang="hr-HR" sz="2400" dirty="0" err="1"/>
              <a:t>micro:bit</a:t>
            </a:r>
            <a:r>
              <a:rPr lang="hr-HR" sz="2400" dirty="0"/>
              <a:t> i od njega stvorili malu vremensku stanicu</a:t>
            </a:r>
          </a:p>
          <a:p>
            <a:r>
              <a:rPr lang="hr-HR" sz="2400" dirty="0"/>
              <a:t>učenici 7. razreda programirali su set za navodnjavanje upravljan </a:t>
            </a:r>
            <a:r>
              <a:rPr lang="hr-HR" sz="2400" dirty="0" err="1"/>
              <a:t>micro:bitom</a:t>
            </a:r>
            <a:r>
              <a:rPr lang="hr-HR" sz="2400" dirty="0"/>
              <a:t> kako bi jedno stablo dobivalo optimalnu količinu vode 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04647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C40F5-F3F6-446B-ADA4-FEE249C3F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hr-HR" dirty="0"/>
              <a:t>Faza realizacije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1D83A-548A-4EB8-A999-1D88BD608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stabla su posađena u tegle</a:t>
            </a:r>
          </a:p>
          <a:p>
            <a:r>
              <a:rPr lang="hr-HR" sz="2800" dirty="0"/>
              <a:t>navodnjavanje jednog stabla kontrolirano je </a:t>
            </a:r>
            <a:r>
              <a:rPr lang="hr-HR" sz="2800" dirty="0" err="1"/>
              <a:t>micro:bitom</a:t>
            </a:r>
            <a:r>
              <a:rPr lang="hr-HR" sz="2800" dirty="0"/>
              <a:t>, dok drugo stablo zalijevaju učenici</a:t>
            </a:r>
          </a:p>
        </p:txBody>
      </p:sp>
    </p:spTree>
    <p:extLst>
      <p:ext uri="{BB962C8B-B14F-4D97-AF65-F5344CB8AC3E}">
        <p14:creationId xmlns:p14="http://schemas.microsoft.com/office/powerpoint/2010/main" val="1856094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5ED2F9-601D-49BF-896B-E699407FF7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710" y="172278"/>
            <a:ext cx="11657741" cy="6557479"/>
          </a:xfrm>
        </p:spPr>
      </p:pic>
    </p:spTree>
    <p:extLst>
      <p:ext uri="{BB962C8B-B14F-4D97-AF65-F5344CB8AC3E}">
        <p14:creationId xmlns:p14="http://schemas.microsoft.com/office/powerpoint/2010/main" val="75211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>
            <a:extLst>
              <a:ext uri="{FF2B5EF4-FFF2-40B4-BE49-F238E27FC236}">
                <a16:creationId xmlns:a16="http://schemas.microsoft.com/office/drawing/2014/main" id="{CE167AD8-1FEA-4E94-91D4-B1A5D6FC62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517686" y="1650064"/>
            <a:ext cx="6325107" cy="35578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83D3514-6E11-4805-96AC-A7F4CB6519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030058" y="1650064"/>
            <a:ext cx="6325111" cy="355787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FB4830B-3003-4873-911F-74BAAEE74A5C}"/>
              </a:ext>
            </a:extLst>
          </p:cNvPr>
          <p:cNvSpPr txBox="1">
            <a:spLocks/>
          </p:cNvSpPr>
          <p:nvPr/>
        </p:nvSpPr>
        <p:spPr>
          <a:xfrm>
            <a:off x="4451353" y="528587"/>
            <a:ext cx="3289294" cy="51565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dirty="0"/>
              <a:t>Klasično zalijevanje</a:t>
            </a:r>
          </a:p>
          <a:p>
            <a:pPr algn="ctr"/>
            <a:r>
              <a:rPr lang="hr-HR" dirty="0"/>
              <a:t>vs.</a:t>
            </a:r>
          </a:p>
          <a:p>
            <a:pPr algn="ctr"/>
            <a:r>
              <a:rPr lang="hr-HR" dirty="0" err="1"/>
              <a:t>Micro:bit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4221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80F25B-670D-4189-9CC9-63C3149C9D7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657" y="172278"/>
            <a:ext cx="11601543" cy="652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73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AE91AE-EFAF-4DB4-B790-E96415E41F1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118569" y="1661906"/>
            <a:ext cx="5764698" cy="3242643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FBB7EF-7C7B-4387-8F2C-2C11AF6A23F2}"/>
              </a:ext>
            </a:extLst>
          </p:cNvPr>
          <p:cNvSpPr txBox="1">
            <a:spLocks/>
          </p:cNvSpPr>
          <p:nvPr/>
        </p:nvSpPr>
        <p:spPr>
          <a:xfrm>
            <a:off x="641074" y="821636"/>
            <a:ext cx="6477209" cy="4320208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400" dirty="0" err="1"/>
              <a:t>micro:bit</a:t>
            </a:r>
            <a:r>
              <a:rPr lang="hr-HR" sz="2400" dirty="0"/>
              <a:t> očitava vlagu tla u postotcima (%) i zalijeva je ako je vlaga manja od 70 %</a:t>
            </a:r>
          </a:p>
          <a:p>
            <a:r>
              <a:rPr lang="hr-HR" sz="2400" dirty="0"/>
              <a:t>tegla u kojoj je zalijevanje izvršavao </a:t>
            </a:r>
            <a:r>
              <a:rPr lang="hr-HR" sz="2400" dirty="0" err="1"/>
              <a:t>micro:bit</a:t>
            </a:r>
            <a:r>
              <a:rPr lang="hr-HR" sz="2400" dirty="0"/>
              <a:t> učenicima je bila zabavna i zanimljiva</a:t>
            </a:r>
          </a:p>
        </p:txBody>
      </p:sp>
    </p:spTree>
    <p:extLst>
      <p:ext uri="{BB962C8B-B14F-4D97-AF65-F5344CB8AC3E}">
        <p14:creationId xmlns:p14="http://schemas.microsoft.com/office/powerpoint/2010/main" val="1505116130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172</TotalTime>
  <Words>322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Candara</vt:lpstr>
      <vt:lpstr>Century Schoolbook</vt:lpstr>
      <vt:lpstr>Corbel</vt:lpstr>
      <vt:lpstr>Feathered</vt:lpstr>
      <vt:lpstr>Želim stablo</vt:lpstr>
      <vt:lpstr>Opis projekta</vt:lpstr>
      <vt:lpstr>Ciljevi projekta</vt:lpstr>
      <vt:lpstr>U pripremnoj fazi projekta:</vt:lpstr>
      <vt:lpstr>Faza realizacije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Želim stablo</dc:title>
  <dc:creator>Vedrana</dc:creator>
  <cp:lastModifiedBy>Vedrana</cp:lastModifiedBy>
  <cp:revision>19</cp:revision>
  <dcterms:created xsi:type="dcterms:W3CDTF">2018-05-20T20:36:31Z</dcterms:created>
  <dcterms:modified xsi:type="dcterms:W3CDTF">2018-05-21T20:17:51Z</dcterms:modified>
</cp:coreProperties>
</file>