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2215C-3146-4F8B-A00A-C0DCC15669A6}" type="datetimeFigureOut">
              <a:rPr lang="hr-BA" smtClean="0"/>
              <a:t>29.5.2018</a:t>
            </a:fld>
            <a:endParaRPr lang="hr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D888E-52E3-4A1C-841E-52DCE7A45358}" type="slidenum">
              <a:rPr lang="hr-BA" smtClean="0"/>
              <a:t>‹#›</a:t>
            </a:fld>
            <a:endParaRPr lang="hr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D888E-52E3-4A1C-841E-52DCE7A45358}" type="slidenum">
              <a:rPr lang="hr-BA" smtClean="0"/>
              <a:t>1</a:t>
            </a:fld>
            <a:endParaRPr lang="hr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D888E-52E3-4A1C-841E-52DCE7A45358}" type="slidenum">
              <a:rPr lang="hr-BA" smtClean="0"/>
              <a:t>2</a:t>
            </a:fld>
            <a:endParaRPr lang="hr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D888E-52E3-4A1C-841E-52DCE7A45358}" type="slidenum">
              <a:rPr lang="hr-BA" smtClean="0"/>
              <a:t>3</a:t>
            </a:fld>
            <a:endParaRPr lang="hr-B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D888E-52E3-4A1C-841E-52DCE7A45358}" type="slidenum">
              <a:rPr lang="hr-BA" smtClean="0"/>
              <a:t>4</a:t>
            </a:fld>
            <a:endParaRPr lang="hr-B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D888E-52E3-4A1C-841E-52DCE7A45358}" type="slidenum">
              <a:rPr lang="hr-BA" smtClean="0"/>
              <a:t>5</a:t>
            </a:fld>
            <a:endParaRPr lang="hr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293A-9B08-499A-9308-4747CFC03E61}" type="datetimeFigureOut">
              <a:rPr lang="hr-BA" smtClean="0"/>
              <a:t>29.5.2018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EF31-E18E-446D-A7C0-4F940FD4EBBE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293A-9B08-499A-9308-4747CFC03E61}" type="datetimeFigureOut">
              <a:rPr lang="hr-BA" smtClean="0"/>
              <a:t>29.5.2018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EF31-E18E-446D-A7C0-4F940FD4EBBE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293A-9B08-499A-9308-4747CFC03E61}" type="datetimeFigureOut">
              <a:rPr lang="hr-BA" smtClean="0"/>
              <a:t>29.5.2018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EF31-E18E-446D-A7C0-4F940FD4EBBE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293A-9B08-499A-9308-4747CFC03E61}" type="datetimeFigureOut">
              <a:rPr lang="hr-BA" smtClean="0"/>
              <a:t>29.5.2018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EF31-E18E-446D-A7C0-4F940FD4EBBE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293A-9B08-499A-9308-4747CFC03E61}" type="datetimeFigureOut">
              <a:rPr lang="hr-BA" smtClean="0"/>
              <a:t>29.5.2018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EF31-E18E-446D-A7C0-4F940FD4EBBE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293A-9B08-499A-9308-4747CFC03E61}" type="datetimeFigureOut">
              <a:rPr lang="hr-BA" smtClean="0"/>
              <a:t>29.5.2018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EF31-E18E-446D-A7C0-4F940FD4EBBE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293A-9B08-499A-9308-4747CFC03E61}" type="datetimeFigureOut">
              <a:rPr lang="hr-BA" smtClean="0"/>
              <a:t>29.5.2018</a:t>
            </a:fld>
            <a:endParaRPr lang="hr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EF31-E18E-446D-A7C0-4F940FD4EBBE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293A-9B08-499A-9308-4747CFC03E61}" type="datetimeFigureOut">
              <a:rPr lang="hr-BA" smtClean="0"/>
              <a:t>29.5.2018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EF31-E18E-446D-A7C0-4F940FD4EBBE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293A-9B08-499A-9308-4747CFC03E61}" type="datetimeFigureOut">
              <a:rPr lang="hr-BA" smtClean="0"/>
              <a:t>29.5.2018</a:t>
            </a:fld>
            <a:endParaRPr lang="hr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EF31-E18E-446D-A7C0-4F940FD4EBBE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293A-9B08-499A-9308-4747CFC03E61}" type="datetimeFigureOut">
              <a:rPr lang="hr-BA" smtClean="0"/>
              <a:t>29.5.2018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EF31-E18E-446D-A7C0-4F940FD4EBBE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293A-9B08-499A-9308-4747CFC03E61}" type="datetimeFigureOut">
              <a:rPr lang="hr-BA" smtClean="0"/>
              <a:t>29.5.2018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EF31-E18E-446D-A7C0-4F940FD4EBBE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1293A-9B08-499A-9308-4747CFC03E61}" type="datetimeFigureOut">
              <a:rPr lang="hr-BA" smtClean="0"/>
              <a:t>29.5.2018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8EF31-E18E-446D-A7C0-4F940FD4EBBE}" type="slidenum">
              <a:rPr lang="hr-BA" smtClean="0"/>
              <a:t>‹#›</a:t>
            </a:fld>
            <a:endParaRPr lang="hr-B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BA" sz="8000" dirty="0" smtClean="0"/>
              <a:t>ŽELIM STABLO</a:t>
            </a:r>
            <a:endParaRPr lang="hr-BA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7096"/>
          </a:xfrm>
        </p:spPr>
        <p:txBody>
          <a:bodyPr>
            <a:normAutofit fontScale="85000" lnSpcReduction="20000"/>
          </a:bodyPr>
          <a:lstStyle/>
          <a:p>
            <a:r>
              <a:rPr lang="hr-BA" sz="3800" dirty="0" smtClean="0"/>
              <a:t>OŠ KAŠTANJER PULA</a:t>
            </a:r>
          </a:p>
          <a:p>
            <a:r>
              <a:rPr lang="hr-BA" dirty="0" smtClean="0"/>
              <a:t>3. c razred</a:t>
            </a:r>
          </a:p>
          <a:p>
            <a:r>
              <a:rPr lang="hr-BA" dirty="0" smtClean="0"/>
              <a:t>Ansila Begić Čadžić</a:t>
            </a:r>
          </a:p>
          <a:p>
            <a:r>
              <a:rPr lang="hr-BA" dirty="0" smtClean="0"/>
              <a:t>Jelena Bugarski</a:t>
            </a:r>
          </a:p>
          <a:p>
            <a:r>
              <a:rPr lang="hr-BA" dirty="0" smtClean="0"/>
              <a:t>Boris Utješinović</a:t>
            </a:r>
            <a:endParaRPr lang="hr-B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697" y="620688"/>
            <a:ext cx="748049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196752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Učenici 3.c razreda OŠ Kaštanjer provodili su u mjesecu </a:t>
            </a:r>
            <a:r>
              <a:rPr lang="vi-VN" sz="2800" dirty="0" smtClean="0">
                <a:latin typeface="+mj-lt"/>
              </a:rPr>
              <a:t>travnj</a:t>
            </a:r>
            <a:r>
              <a:rPr lang="hr-BA" sz="2800" dirty="0" smtClean="0">
                <a:latin typeface="+mj-lt"/>
              </a:rPr>
              <a:t>u</a:t>
            </a:r>
            <a:r>
              <a:rPr lang="vi-VN" sz="2800" dirty="0" smtClean="0">
                <a:latin typeface="+mj-lt"/>
              </a:rPr>
              <a:t>, </a:t>
            </a:r>
            <a:r>
              <a:rPr lang="vi-VN" sz="2800" dirty="0">
                <a:latin typeface="+mj-lt"/>
              </a:rPr>
              <a:t>2018</a:t>
            </a:r>
            <a:r>
              <a:rPr lang="vi-VN" sz="2800" dirty="0" smtClean="0">
                <a:latin typeface="+mj-lt"/>
              </a:rPr>
              <a:t>.</a:t>
            </a:r>
            <a:r>
              <a:rPr lang="hr-BA" sz="2800" dirty="0" smtClean="0">
                <a:latin typeface="+mj-lt"/>
              </a:rPr>
              <a:t> godine, 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razredni projekt </a:t>
            </a:r>
            <a:r>
              <a:rPr lang="vi-VN" sz="2800" dirty="0" smtClean="0">
                <a:latin typeface="+mj-lt"/>
              </a:rPr>
              <a:t>"Želi</a:t>
            </a:r>
            <a:r>
              <a:rPr lang="hr-BA" sz="2800" dirty="0" smtClean="0">
                <a:latin typeface="+mj-lt"/>
              </a:rPr>
              <a:t>m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stablo</a:t>
            </a:r>
            <a:r>
              <a:rPr lang="vi-VN" sz="2800" dirty="0" smtClean="0">
                <a:latin typeface="+mj-lt"/>
              </a:rPr>
              <a:t>".</a:t>
            </a:r>
            <a:r>
              <a:rPr lang="hr-BA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Pratli </a:t>
            </a:r>
            <a:r>
              <a:rPr lang="vi-VN" sz="2800" dirty="0">
                <a:latin typeface="+mj-lt"/>
              </a:rPr>
              <a:t>su i </a:t>
            </a:r>
            <a:r>
              <a:rPr lang="vi-VN" sz="2800" dirty="0" smtClean="0">
                <a:latin typeface="+mj-lt"/>
              </a:rPr>
              <a:t>bilje</a:t>
            </a:r>
            <a:r>
              <a:rPr lang="hr-BA" sz="2800" dirty="0">
                <a:latin typeface="+mj-lt"/>
              </a:rPr>
              <a:t>ž</a:t>
            </a:r>
            <a:r>
              <a:rPr lang="vi-VN" sz="2800" dirty="0" smtClean="0">
                <a:latin typeface="+mj-lt"/>
              </a:rPr>
              <a:t>ili </a:t>
            </a:r>
            <a:r>
              <a:rPr lang="vi-VN" sz="2800" dirty="0">
                <a:latin typeface="+mj-lt"/>
              </a:rPr>
              <a:t>rast određenih biljaka (</a:t>
            </a:r>
            <a:r>
              <a:rPr lang="vi-VN" sz="2800" dirty="0" smtClean="0">
                <a:latin typeface="+mj-lt"/>
              </a:rPr>
              <a:t>pšenica, tikvica</a:t>
            </a:r>
            <a:r>
              <a:rPr lang="hr-BA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i </a:t>
            </a:r>
            <a:r>
              <a:rPr lang="hr-BA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celera</a:t>
            </a:r>
            <a:r>
              <a:rPr lang="vi-VN" sz="2800" dirty="0">
                <a:latin typeface="+mj-lt"/>
              </a:rPr>
              <a:t>) uz pomoć micro bita</a:t>
            </a:r>
            <a:r>
              <a:rPr lang="vi-VN" sz="2800" dirty="0" smtClean="0">
                <a:latin typeface="+mj-lt"/>
              </a:rPr>
              <a:t>.</a:t>
            </a:r>
            <a:endParaRPr lang="hr-BA" sz="2800" dirty="0" smtClean="0">
              <a:latin typeface="+mj-lt"/>
            </a:endParaRPr>
          </a:p>
          <a:p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Rezultati nisu bili </a:t>
            </a:r>
            <a:r>
              <a:rPr lang="vi-VN" sz="2800" dirty="0" smtClean="0">
                <a:latin typeface="+mj-lt"/>
              </a:rPr>
              <a:t>uspje</a:t>
            </a:r>
            <a:r>
              <a:rPr lang="hr-BA" sz="2800" dirty="0" smtClean="0">
                <a:latin typeface="+mj-lt"/>
              </a:rPr>
              <a:t>š</a:t>
            </a:r>
            <a:r>
              <a:rPr lang="vi-VN" sz="2800" dirty="0" smtClean="0">
                <a:latin typeface="+mj-lt"/>
              </a:rPr>
              <a:t>ni </a:t>
            </a:r>
            <a:r>
              <a:rPr lang="vi-VN" sz="2800" dirty="0">
                <a:latin typeface="+mj-lt"/>
              </a:rPr>
              <a:t>jer micro </a:t>
            </a:r>
            <a:r>
              <a:rPr lang="vi-VN" sz="2800" dirty="0" smtClean="0">
                <a:latin typeface="+mj-lt"/>
              </a:rPr>
              <a:t>bit</a:t>
            </a:r>
            <a:r>
              <a:rPr lang="hr-BA" sz="2800" dirty="0" smtClean="0">
                <a:latin typeface="+mj-lt"/>
              </a:rPr>
              <a:t> </a:t>
            </a:r>
            <a:r>
              <a:rPr lang="hr-BA" sz="2800" dirty="0" smtClean="0">
                <a:latin typeface="Times New Roman" pitchFamily="18" charset="0"/>
                <a:cs typeface="Times New Roman" pitchFamily="18" charset="0"/>
              </a:rPr>
              <a:t>i pumpa za vodu nisu pravilno radili</a:t>
            </a:r>
            <a:r>
              <a:rPr lang="hr-BA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76672"/>
            <a:ext cx="82444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BA" sz="2800" dirty="0">
                <a:latin typeface="Times New Roman" pitchFamily="18" charset="0"/>
                <a:cs typeface="Times New Roman" pitchFamily="18" charset="0"/>
              </a:rPr>
              <a:t>Ipak </a:t>
            </a:r>
            <a:r>
              <a:rPr lang="hr-BA" sz="2800" dirty="0" smtClean="0">
                <a:latin typeface="Times New Roman" pitchFamily="18" charset="0"/>
                <a:cs typeface="Times New Roman" pitchFamily="18" charset="0"/>
              </a:rPr>
              <a:t>učenici su se odlučili </a:t>
            </a:r>
            <a:r>
              <a:rPr lang="hr-BA" sz="2800" dirty="0">
                <a:latin typeface="Times New Roman" pitchFamily="18" charset="0"/>
                <a:cs typeface="Times New Roman" pitchFamily="18" charset="0"/>
              </a:rPr>
              <a:t>na ručno zalijevnje biljaka </a:t>
            </a:r>
            <a:r>
              <a:rPr lang="hr-BA" sz="2800" dirty="0" smtClean="0">
                <a:latin typeface="Times New Roman" pitchFamily="18" charset="0"/>
                <a:cs typeface="Times New Roman" pitchFamily="18" charset="0"/>
              </a:rPr>
              <a:t>te su uživali u malenoj </a:t>
            </a:r>
            <a:r>
              <a:rPr lang="hr-BA" sz="2800" dirty="0">
                <a:latin typeface="Times New Roman" pitchFamily="18" charset="0"/>
                <a:cs typeface="Times New Roman" pitchFamily="18" charset="0"/>
              </a:rPr>
              <a:t>zelenoj oazi.</a:t>
            </a:r>
          </a:p>
          <a:p>
            <a:r>
              <a:rPr lang="hr-BA" sz="2800" dirty="0" smtClean="0">
                <a:latin typeface="Times New Roman" pitchFamily="18" charset="0"/>
                <a:cs typeface="Times New Roman" pitchFamily="18" charset="0"/>
              </a:rPr>
              <a:t>Bili su zadovoljni </a:t>
            </a:r>
            <a:r>
              <a:rPr lang="hr-BA" sz="2800" dirty="0">
                <a:latin typeface="Times New Roman" pitchFamily="18" charset="0"/>
                <a:cs typeface="Times New Roman" pitchFamily="18" charset="0"/>
              </a:rPr>
              <a:t>rezultatima </a:t>
            </a:r>
            <a:r>
              <a:rPr lang="hr-BA" sz="2800" dirty="0" smtClean="0">
                <a:latin typeface="Times New Roman" pitchFamily="18" charset="0"/>
                <a:cs typeface="Times New Roman" pitchFamily="18" charset="0"/>
              </a:rPr>
              <a:t>te su </a:t>
            </a:r>
            <a:r>
              <a:rPr lang="hr-BA" sz="2800" dirty="0">
                <a:latin typeface="Times New Roman" pitchFamily="18" charset="0"/>
                <a:cs typeface="Times New Roman" pitchFamily="18" charset="0"/>
              </a:rPr>
              <a:t>saznali neke pojedinosti o biljkama koje </a:t>
            </a:r>
            <a:r>
              <a:rPr lang="hr-BA" sz="2800" dirty="0" smtClean="0">
                <a:latin typeface="Times New Roman" pitchFamily="18" charset="0"/>
                <a:cs typeface="Times New Roman" pitchFamily="18" charset="0"/>
              </a:rPr>
              <a:t>do tada nisu </a:t>
            </a:r>
            <a:r>
              <a:rPr lang="hr-BA" sz="2800" dirty="0">
                <a:latin typeface="Times New Roman" pitchFamily="18" charset="0"/>
                <a:cs typeface="Times New Roman" pitchFamily="18" charset="0"/>
              </a:rPr>
              <a:t>znali.</a:t>
            </a:r>
          </a:p>
          <a:p>
            <a:r>
              <a:rPr lang="hr-BA" dirty="0" smtClean="0"/>
              <a:t/>
            </a:r>
            <a:br>
              <a:rPr lang="hr-BA" dirty="0" smtClean="0"/>
            </a:br>
            <a:endParaRPr lang="hr-B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374024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996952"/>
            <a:ext cx="3775025" cy="283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7053832" cy="529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116</Words>
  <Application>Microsoft Office PowerPoint</Application>
  <PresentationFormat>On-screen Show (4:3)</PresentationFormat>
  <Paragraphs>17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ŽELIM STABLO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ŽELIM STABLO</dc:title>
  <dc:creator>Jejelina</dc:creator>
  <cp:lastModifiedBy>Jejelina</cp:lastModifiedBy>
  <cp:revision>1</cp:revision>
  <dcterms:created xsi:type="dcterms:W3CDTF">2018-05-29T07:05:59Z</dcterms:created>
  <dcterms:modified xsi:type="dcterms:W3CDTF">2018-05-29T07:29:38Z</dcterms:modified>
</cp:coreProperties>
</file>