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2" r:id="rId17"/>
    <p:sldId id="263" r:id="rId18"/>
    <p:sldId id="264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78C-5E4E-486B-A1F9-E634548D595B}" type="datetimeFigureOut">
              <a:rPr lang="hr-HR" smtClean="0"/>
              <a:t>2.5.2018.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11EA-616D-4518-8395-E60F6F66194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78C-5E4E-486B-A1F9-E634548D595B}" type="datetimeFigureOut">
              <a:rPr lang="hr-HR" smtClean="0"/>
              <a:t>2.5.2018.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11EA-616D-4518-8395-E60F6F66194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78C-5E4E-486B-A1F9-E634548D595B}" type="datetimeFigureOut">
              <a:rPr lang="hr-HR" smtClean="0"/>
              <a:t>2.5.2018.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11EA-616D-4518-8395-E60F6F66194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78C-5E4E-486B-A1F9-E634548D595B}" type="datetimeFigureOut">
              <a:rPr lang="hr-HR" smtClean="0"/>
              <a:t>2.5.2018.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11EA-616D-4518-8395-E60F6F66194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78C-5E4E-486B-A1F9-E634548D595B}" type="datetimeFigureOut">
              <a:rPr lang="hr-HR" smtClean="0"/>
              <a:t>2.5.2018.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11EA-616D-4518-8395-E60F6F66194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78C-5E4E-486B-A1F9-E634548D595B}" type="datetimeFigureOut">
              <a:rPr lang="hr-HR" smtClean="0"/>
              <a:t>2.5.2018.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11EA-616D-4518-8395-E60F6F66194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78C-5E4E-486B-A1F9-E634548D595B}" type="datetimeFigureOut">
              <a:rPr lang="hr-HR" smtClean="0"/>
              <a:t>2.5.2018.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11EA-616D-4518-8395-E60F6F66194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78C-5E4E-486B-A1F9-E634548D595B}" type="datetimeFigureOut">
              <a:rPr lang="hr-HR" smtClean="0"/>
              <a:t>2.5.2018.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11EA-616D-4518-8395-E60F6F66194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78C-5E4E-486B-A1F9-E634548D595B}" type="datetimeFigureOut">
              <a:rPr lang="hr-HR" smtClean="0"/>
              <a:t>2.5.2018.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11EA-616D-4518-8395-E60F6F66194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78C-5E4E-486B-A1F9-E634548D595B}" type="datetimeFigureOut">
              <a:rPr lang="hr-HR" smtClean="0"/>
              <a:t>2.5.2018.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11EA-616D-4518-8395-E60F6F66194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878C-5E4E-486B-A1F9-E634548D595B}" type="datetimeFigureOut">
              <a:rPr lang="hr-HR" smtClean="0"/>
              <a:t>2.5.2018.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F1D11EA-616D-4518-8395-E60F6F66194F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C6878C-5E4E-486B-A1F9-E634548D595B}" type="datetimeFigureOut">
              <a:rPr lang="hr-HR" smtClean="0"/>
              <a:t>2.5.2018.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1D11EA-616D-4518-8395-E60F6F66194F}" type="slidenum">
              <a:rPr lang="hr-HR" smtClean="0"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193304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OŠ RIKARD KATALINIĆ JERETOV  OPATIJA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hr-HR" sz="4000" b="1" dirty="0" smtClean="0"/>
              <a:t>Utjecaj biljaka na čistoću </a:t>
            </a:r>
            <a:r>
              <a:rPr lang="hr-HR" sz="4000" b="1" dirty="0" smtClean="0"/>
              <a:t>vod</a:t>
            </a:r>
            <a:r>
              <a:rPr lang="hr-HR" sz="4000" dirty="0" smtClean="0"/>
              <a:t>e</a:t>
            </a:r>
          </a:p>
          <a:p>
            <a:pPr algn="ctr"/>
            <a:endParaRPr lang="hr-HR" sz="4000" dirty="0"/>
          </a:p>
          <a:p>
            <a:pPr algn="ctr"/>
            <a:r>
              <a:rPr lang="hr-HR" sz="4000" dirty="0" smtClean="0"/>
              <a:t>4. B razred</a:t>
            </a:r>
          </a:p>
          <a:p>
            <a:pPr algn="ctr"/>
            <a:endParaRPr lang="hr-HR" sz="4000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8715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E:\Desktop\ŽELIM STABLO\20180417_1215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69772" y="1741979"/>
            <a:ext cx="6113442" cy="343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Desktop\ŽELIM STABLO\20180425_0749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15" t="-1018" r="5398" b="1018"/>
          <a:stretch/>
        </p:blipFill>
        <p:spPr bwMode="auto">
          <a:xfrm rot="5400000">
            <a:off x="2847837" y="697355"/>
            <a:ext cx="733675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85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 descr="E:\Desktop\ŽELIM STABLO\20180425_0749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28512" y="1656704"/>
            <a:ext cx="6381971" cy="358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Desktop\ŽELIM STABLO\20180425_0752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07848" y="1264761"/>
            <a:ext cx="6400711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04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 descr="E:\Desktop\ŽELIM STABLO\20180425_0756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507369" y="1237047"/>
            <a:ext cx="5910186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66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172" name="Picture 4" descr="E:\Desktop\ŽELIM STABLO\20180427_104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57729" y="1694363"/>
            <a:ext cx="6460822" cy="363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Desktop\ŽELIM STABLO\20180427_104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15860" y="1660804"/>
            <a:ext cx="640071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0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194" name="Picture 2" descr="E:\Desktop\ŽELIM STABLO\20180427_10494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93"/>
          <a:stretch/>
        </p:blipFill>
        <p:spPr bwMode="auto">
          <a:xfrm rot="5400000">
            <a:off x="1354689" y="1317719"/>
            <a:ext cx="6290606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98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80" y="642168"/>
            <a:ext cx="3255268" cy="5787144"/>
          </a:xfrm>
        </p:spPr>
      </p:pic>
      <p:pic>
        <p:nvPicPr>
          <p:cNvPr id="1028" name="Picture 4" descr="https://scontent.fbud2-1.fna.fbcdn.net/v/t1.15752-9/31880861_2208294429390337_118532357111152640_n.jpg?_nc_cat=0&amp;_nc_eui2=v1%3AAeGDNE-Y3gziJUbWwtvOCrXeeDnbN2iPVu-It6H8txiUriiMWRlu6_2M5zXHcz0hvpNs9DatRl59yZ9prpNOf6GKMDBw0XlPvdOkto2V3JrAaQ&amp;oh=e9c0db6da98d0f2da29f60912bf7ed4c&amp;oe=5B62A6E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76" y="642168"/>
            <a:ext cx="3240360" cy="57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080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Trajanje projekta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Učenici su s projektom započeli 9. travnja 2018. godine, a završili su 27. travnja 2018. godine.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6848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 projekta: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Biljke i zeleni pokrivač imaju veliku važnost i utjecaj na eroziju tla i čistoću vode.</a:t>
            </a:r>
          </a:p>
          <a:p>
            <a:r>
              <a:rPr lang="hr-HR" dirty="0" smtClean="0"/>
              <a:t>Biljke imaju utjecaj na čistoću pitke vode i ekonomičnost pročišćavanja vode za piće.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7532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U projektu su sudjelovali:</a:t>
            </a:r>
          </a:p>
          <a:p>
            <a:r>
              <a:rPr lang="hr-HR" dirty="0" smtClean="0"/>
              <a:t>učenici 4.B razreda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 smtClean="0"/>
              <a:t>Prezentaciju izradili:</a:t>
            </a:r>
          </a:p>
          <a:p>
            <a:r>
              <a:rPr lang="hr-HR" dirty="0" smtClean="0"/>
              <a:t>Učenici 4.B razreda s učiteljicom Silvijom Šimonović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Voditelji projekta</a:t>
            </a:r>
            <a:r>
              <a:rPr lang="hr-HR" dirty="0" smtClean="0"/>
              <a:t>:</a:t>
            </a:r>
            <a:endParaRPr lang="hr-HR" dirty="0" smtClean="0"/>
          </a:p>
          <a:p>
            <a:r>
              <a:rPr lang="hr-HR" dirty="0" smtClean="0"/>
              <a:t>Silvija Šimonović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2134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Opis projekta: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 projektu su sudjelovali učenici 4.B razreda s učiteljicom Silvijom Šimonović.</a:t>
            </a:r>
          </a:p>
          <a:p>
            <a:pPr marL="0" indent="0">
              <a:buNone/>
            </a:pPr>
            <a:r>
              <a:rPr lang="hr-HR" dirty="0" smtClean="0"/>
              <a:t>CILJ PROJEKTA:</a:t>
            </a:r>
          </a:p>
          <a:p>
            <a:r>
              <a:rPr lang="hr-HR" dirty="0" smtClean="0"/>
              <a:t>Demonstracija i edukacija o važnosti pokrova kod erozije zemlje</a:t>
            </a:r>
          </a:p>
          <a:p>
            <a:r>
              <a:rPr lang="hr-HR" dirty="0" smtClean="0"/>
              <a:t>Utjecaj biljaka na čistoću vode i ekonomičnosti pročišćavanja vode za piće</a:t>
            </a:r>
          </a:p>
          <a:p>
            <a:pPr marL="0" indent="0">
              <a:buNone/>
            </a:pPr>
            <a:r>
              <a:rPr lang="hr-HR" dirty="0" smtClean="0"/>
              <a:t>POSTAVLJANJE HIPOTEZE:</a:t>
            </a:r>
          </a:p>
          <a:p>
            <a:r>
              <a:rPr lang="hr-HR" dirty="0" smtClean="0"/>
              <a:t>Biljke utječu na čistoću podzemnih voda.</a:t>
            </a:r>
          </a:p>
        </p:txBody>
      </p:sp>
    </p:spTree>
    <p:extLst>
      <p:ext uri="{BB962C8B-B14F-4D97-AF65-F5344CB8AC3E}">
        <p14:creationId xmlns:p14="http://schemas.microsoft.com/office/powerpoint/2010/main" val="145502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Pribor i materijal: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Četiri plastične boce na kojima je uzdužno odrezana jedna strana</a:t>
            </a:r>
          </a:p>
          <a:p>
            <a:r>
              <a:rPr lang="hr-HR" dirty="0" smtClean="0"/>
              <a:t>Komad kartona na kojem su fiksirane boce</a:t>
            </a:r>
          </a:p>
          <a:p>
            <a:r>
              <a:rPr lang="hr-HR" dirty="0" smtClean="0"/>
              <a:t>Četiri odrezane boce s čepovima</a:t>
            </a:r>
          </a:p>
          <a:p>
            <a:r>
              <a:rPr lang="hr-HR" dirty="0" smtClean="0"/>
              <a:t>Zemlja, </a:t>
            </a:r>
            <a:r>
              <a:rPr lang="hr-HR" dirty="0" err="1" smtClean="0"/>
              <a:t>malč</a:t>
            </a:r>
            <a:r>
              <a:rPr lang="hr-HR" dirty="0" smtClean="0"/>
              <a:t>, sjemenke graha i trave</a:t>
            </a:r>
          </a:p>
          <a:p>
            <a:r>
              <a:rPr lang="hr-HR" dirty="0" err="1" smtClean="0"/>
              <a:t>Micro</a:t>
            </a:r>
            <a:r>
              <a:rPr lang="hr-HR" dirty="0" smtClean="0"/>
              <a:t>:bit</a:t>
            </a:r>
          </a:p>
          <a:p>
            <a:r>
              <a:rPr lang="hr-HR" dirty="0" smtClean="0"/>
              <a:t>Voda za zalijevanje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476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Tijek projekta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Izrada i fiksiranje posuda</a:t>
            </a:r>
          </a:p>
          <a:p>
            <a:r>
              <a:rPr lang="hr-HR" dirty="0" smtClean="0"/>
              <a:t>Punjenje boca (zemljom obogaćenom humusom, </a:t>
            </a:r>
            <a:r>
              <a:rPr lang="hr-HR" dirty="0" err="1" smtClean="0"/>
              <a:t>malčem</a:t>
            </a:r>
            <a:r>
              <a:rPr lang="hr-HR" dirty="0" smtClean="0"/>
              <a:t>)</a:t>
            </a:r>
          </a:p>
          <a:p>
            <a:r>
              <a:rPr lang="hr-HR" dirty="0" smtClean="0"/>
              <a:t>Stavljanje sjemenki graha i trave u zemlju (dvije boce)</a:t>
            </a:r>
          </a:p>
          <a:p>
            <a:r>
              <a:rPr lang="hr-HR" dirty="0" smtClean="0"/>
              <a:t>Motrenje, mjerenje i zalijevanje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22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Tijek projekta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Učenici su donijeli četiri velike plastične boce od 1,5l i četiri male boce s čepovima.</a:t>
            </a:r>
          </a:p>
          <a:p>
            <a:r>
              <a:rPr lang="hr-HR" dirty="0" smtClean="0"/>
              <a:t>Velike boce uzdužno su odrezali s jedne strane i fiksirali na karton kako bi stajale uspravno.</a:t>
            </a:r>
          </a:p>
          <a:p>
            <a:r>
              <a:rPr lang="hr-HR" dirty="0" smtClean="0"/>
              <a:t>U svaku bocu su stavili jednaku količinu zemlje.</a:t>
            </a:r>
          </a:p>
          <a:p>
            <a:r>
              <a:rPr lang="hr-HR" dirty="0" smtClean="0"/>
              <a:t>U prvu bocu stavili su nabubrene sjemenke graha, a u zadnju sjemenke trave.</a:t>
            </a:r>
          </a:p>
          <a:p>
            <a:r>
              <a:rPr lang="hr-HR" dirty="0" smtClean="0"/>
              <a:t>Jedna boca ostala je samo sa zemljom, a jedna s </a:t>
            </a:r>
            <a:r>
              <a:rPr lang="hr-HR" dirty="0" err="1" smtClean="0"/>
              <a:t>malčem</a:t>
            </a:r>
            <a:r>
              <a:rPr lang="hr-HR" dirty="0" smtClean="0"/>
              <a:t>.</a:t>
            </a:r>
          </a:p>
          <a:p>
            <a:r>
              <a:rPr lang="hr-HR" dirty="0" smtClean="0"/>
              <a:t>Na grlo svake boce stavili su dno manjih boca koje će služiti za prihvat vode. </a:t>
            </a:r>
          </a:p>
          <a:p>
            <a:r>
              <a:rPr lang="hr-HR" dirty="0" smtClean="0"/>
              <a:t>Učenici su dvaput tjedno zalijevali sve boce istom količinom vode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4328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hr-HR" dirty="0" smtClean="0"/>
              <a:t>Kada su grah i trava niknuli, učenici su pratili čistoću vode iz svake boce.</a:t>
            </a:r>
          </a:p>
          <a:p>
            <a:r>
              <a:rPr lang="hr-HR" dirty="0" smtClean="0"/>
              <a:t>Naknadno smo počeli upotrebljavati i </a:t>
            </a:r>
            <a:r>
              <a:rPr lang="hr-HR" dirty="0" err="1" smtClean="0"/>
              <a:t>micro</a:t>
            </a:r>
            <a:r>
              <a:rPr lang="hr-HR" dirty="0" smtClean="0"/>
              <a:t>:bit i pratili razinu vode u kantici.</a:t>
            </a:r>
          </a:p>
          <a:p>
            <a:r>
              <a:rPr lang="hr-HR" dirty="0" smtClean="0"/>
              <a:t>Iz boce gdje je samo zemlja voda je bila smeđa i puna čestica zemlje.</a:t>
            </a:r>
          </a:p>
          <a:p>
            <a:r>
              <a:rPr lang="hr-HR" dirty="0" smtClean="0"/>
              <a:t>Iz boce s </a:t>
            </a:r>
            <a:r>
              <a:rPr lang="hr-HR" dirty="0" err="1" smtClean="0"/>
              <a:t>malčem</a:t>
            </a:r>
            <a:r>
              <a:rPr lang="hr-HR" dirty="0" smtClean="0"/>
              <a:t> voda je bila manje prljava.</a:t>
            </a:r>
          </a:p>
          <a:p>
            <a:r>
              <a:rPr lang="hr-HR" dirty="0" smtClean="0"/>
              <a:t>Voda iz boca s travom i grahom bila je najmanje prljava, gotovo bistra.</a:t>
            </a:r>
          </a:p>
        </p:txBody>
      </p:sp>
    </p:spTree>
    <p:extLst>
      <p:ext uri="{BB962C8B-B14F-4D97-AF65-F5344CB8AC3E}">
        <p14:creationId xmlns:p14="http://schemas.microsoft.com/office/powerpoint/2010/main" val="286209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esktop\ŽELIM STABLO\20180417_11492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94"/>
          <a:stretch/>
        </p:blipFill>
        <p:spPr bwMode="auto">
          <a:xfrm rot="5400000">
            <a:off x="1355662" y="1244739"/>
            <a:ext cx="643267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03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esktop\ŽELIM STABLO\20180417_1152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56599" y="1612783"/>
            <a:ext cx="6510367" cy="366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Desktop\ŽELIM STABLO\20180417_1152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26350" y="1606299"/>
            <a:ext cx="6480720" cy="364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40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E:\Desktop\ŽELIM STABLO\20180417_12073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7"/>
          <a:stretch/>
        </p:blipFill>
        <p:spPr bwMode="auto">
          <a:xfrm rot="5400000">
            <a:off x="-799642" y="1465174"/>
            <a:ext cx="6481740" cy="380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Desktop\ŽELIM STABLO\20180417_1215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"/>
          <a:stretch/>
        </p:blipFill>
        <p:spPr bwMode="auto">
          <a:xfrm rot="5400000">
            <a:off x="3365182" y="1467466"/>
            <a:ext cx="6491089" cy="378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32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</TotalTime>
  <Words>378</Words>
  <Application>Microsoft Office PowerPoint</Application>
  <PresentationFormat>Prikaz na zaslonu (4:3)</PresentationFormat>
  <Paragraphs>49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Constantia</vt:lpstr>
      <vt:lpstr>Wingdings 2</vt:lpstr>
      <vt:lpstr>Tijek</vt:lpstr>
      <vt:lpstr>OŠ RIKARD KATALINIĆ JERETOV  OPATIJA</vt:lpstr>
      <vt:lpstr>Opis projekta:</vt:lpstr>
      <vt:lpstr>Pribor i materijal:</vt:lpstr>
      <vt:lpstr>Tijek projekta</vt:lpstr>
      <vt:lpstr>Tijek projekta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Trajanje projekta</vt:lpstr>
      <vt:lpstr>Zaključak projekta: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ŽELIM STABLO</dc:title>
  <dc:creator>Franko Šimonović</dc:creator>
  <cp:lastModifiedBy>Bojana Lanča</cp:lastModifiedBy>
  <cp:revision>16</cp:revision>
  <dcterms:created xsi:type="dcterms:W3CDTF">2018-05-01T14:11:56Z</dcterms:created>
  <dcterms:modified xsi:type="dcterms:W3CDTF">2018-05-02T09:02:36Z</dcterms:modified>
</cp:coreProperties>
</file>