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0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6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8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94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04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253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35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75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D2FD27B-45FF-4CEE-AC77-603D63D3F63D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26123C1-294A-413F-B1EF-1DA207935C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68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049265" y="3808456"/>
            <a:ext cx="563701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dirty="0" smtClean="0"/>
              <a:t>Edukativni projekt ŽELIM STABLO</a:t>
            </a:r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460702"/>
            <a:ext cx="3776724" cy="202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8" y="4960584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65" y="1219488"/>
            <a:ext cx="3719345" cy="23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8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43000" y="2717800"/>
            <a:ext cx="9875520" cy="1356360"/>
          </a:xfrm>
        </p:spPr>
        <p:txBody>
          <a:bodyPr/>
          <a:lstStyle/>
          <a:p>
            <a:pPr algn="ctr"/>
            <a:r>
              <a:rPr lang="hr-HR" dirty="0" smtClean="0"/>
              <a:t>Želim stablo – mapa 3.a razreda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83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430" y="1770856"/>
            <a:ext cx="5715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4559" y="625287"/>
            <a:ext cx="10365740" cy="55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7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3601" y="673099"/>
            <a:ext cx="10368638" cy="54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0492" y="-1309916"/>
            <a:ext cx="5830391" cy="94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80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7</TotalTime>
  <Words>10</Words>
  <Application>Microsoft Office PowerPoint</Application>
  <PresentationFormat>Široki zaslon</PresentationFormat>
  <Paragraphs>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8" baseType="lpstr">
      <vt:lpstr>Corbel</vt:lpstr>
      <vt:lpstr>Temeljno</vt:lpstr>
      <vt:lpstr>PowerPoint prezentacija</vt:lpstr>
      <vt:lpstr>Želim stablo – mapa 3.a razreda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3</cp:revision>
  <dcterms:created xsi:type="dcterms:W3CDTF">2018-04-25T13:09:47Z</dcterms:created>
  <dcterms:modified xsi:type="dcterms:W3CDTF">2018-04-25T13:17:09Z</dcterms:modified>
</cp:coreProperties>
</file>