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58" r:id="rId4"/>
    <p:sldId id="299" r:id="rId5"/>
    <p:sldId id="302" r:id="rId6"/>
    <p:sldId id="304" r:id="rId7"/>
    <p:sldId id="308" r:id="rId8"/>
    <p:sldId id="310" r:id="rId9"/>
    <p:sldId id="312" r:id="rId10"/>
    <p:sldId id="327" r:id="rId11"/>
    <p:sldId id="321" r:id="rId12"/>
    <p:sldId id="322" r:id="rId13"/>
    <p:sldId id="325" r:id="rId14"/>
    <p:sldId id="326" r:id="rId15"/>
    <p:sldId id="355" r:id="rId16"/>
    <p:sldId id="381" r:id="rId17"/>
  </p:sldIdLst>
  <p:sldSz cx="12192000" cy="6858000"/>
  <p:notesSz cx="6858000" cy="9144000"/>
  <p:photoAlbum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76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98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276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20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995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23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99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329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79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33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675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4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237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25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05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83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54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14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70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68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30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63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8899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730F4-E0EF-4D82-892D-88A6450A436F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400B9-6D12-48A9-90B0-A696104524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0387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2669">
        <p:fade/>
      </p:transition>
    </mc:Choice>
    <mc:Fallback xmlns="">
      <p:transition spd="med" advTm="2669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75696" y="1165101"/>
            <a:ext cx="9144000" cy="2287264"/>
          </a:xfrm>
        </p:spPr>
        <p:txBody>
          <a:bodyPr>
            <a:normAutofit/>
          </a:bodyPr>
          <a:lstStyle/>
          <a:p>
            <a:r>
              <a:rPr lang="hr-HR" sz="7200" b="1" dirty="0" smtClean="0">
                <a:solidFill>
                  <a:schemeClr val="bg1"/>
                </a:solidFill>
              </a:rPr>
              <a:t>„Želim stablo“</a:t>
            </a:r>
            <a:endParaRPr lang="hr-HR" sz="7200" b="1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0712" y="3578469"/>
            <a:ext cx="9671895" cy="2391508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Profil </a:t>
            </a:r>
            <a:r>
              <a:rPr lang="hr-HR" sz="2800" b="1" dirty="0" err="1" smtClean="0">
                <a:solidFill>
                  <a:schemeClr val="bg1"/>
                </a:solidFill>
              </a:rPr>
              <a:t>Klett</a:t>
            </a:r>
            <a:endParaRPr lang="hr-HR" sz="2800" b="1" dirty="0" smtClean="0">
              <a:solidFill>
                <a:schemeClr val="bg1"/>
              </a:solidFill>
            </a:endParaRPr>
          </a:p>
          <a:p>
            <a:r>
              <a:rPr lang="hr-HR" sz="2800" b="1" dirty="0" smtClean="0">
                <a:solidFill>
                  <a:schemeClr val="bg1"/>
                </a:solidFill>
              </a:rPr>
              <a:t>OŠ „Đuro Pilar”, Slavonski Brod</a:t>
            </a:r>
          </a:p>
          <a:p>
            <a:endParaRPr lang="hr-HR" sz="2800" b="1" dirty="0" smtClean="0">
              <a:solidFill>
                <a:schemeClr val="bg1"/>
              </a:solidFill>
            </a:endParaRPr>
          </a:p>
          <a:p>
            <a:r>
              <a:rPr lang="hr-HR" sz="2200" b="1" smtClean="0">
                <a:solidFill>
                  <a:schemeClr val="bg1"/>
                </a:solidFill>
              </a:rPr>
              <a:t>Prezentaciju </a:t>
            </a:r>
            <a:r>
              <a:rPr lang="hr-HR" sz="2200" b="1" dirty="0" smtClean="0">
                <a:solidFill>
                  <a:schemeClr val="bg1"/>
                </a:solidFill>
              </a:rPr>
              <a:t>izradila: </a:t>
            </a:r>
          </a:p>
          <a:p>
            <a:r>
              <a:rPr lang="hr-HR" sz="2200" i="1" dirty="0" smtClean="0">
                <a:solidFill>
                  <a:schemeClr val="bg1"/>
                </a:solidFill>
              </a:rPr>
              <a:t>Anita </a:t>
            </a:r>
            <a:r>
              <a:rPr lang="hr-HR" sz="2200" i="1" dirty="0" err="1" smtClean="0">
                <a:solidFill>
                  <a:schemeClr val="bg1"/>
                </a:solidFill>
              </a:rPr>
              <a:t>Boroz</a:t>
            </a:r>
            <a:r>
              <a:rPr lang="hr-HR" sz="2200" i="1" dirty="0" smtClean="0">
                <a:solidFill>
                  <a:schemeClr val="bg1"/>
                </a:solidFill>
              </a:rPr>
              <a:t>, diplomirani učitelj s pojačanim programom iz predmeta Informatika</a:t>
            </a:r>
            <a:endParaRPr lang="hr-HR" sz="2200" i="1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63" y="0"/>
            <a:ext cx="2676337" cy="149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82">
        <p:fade/>
      </p:transition>
    </mc:Choice>
    <mc:Fallback xmlns="">
      <p:transition spd="med" advTm="6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80308_1045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4">
        <p:fade/>
      </p:transition>
    </mc:Choice>
    <mc:Fallback xmlns="">
      <p:transition spd="med" advTm="18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80308_1045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04">
        <p:fade/>
      </p:transition>
    </mc:Choice>
    <mc:Fallback xmlns="">
      <p:transition spd="med" advTm="19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80308_1046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22">
        <p:fade/>
      </p:transition>
    </mc:Choice>
    <mc:Fallback xmlns="">
      <p:transition spd="med" advTm="24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80308_1046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43">
        <p:fade/>
      </p:transition>
    </mc:Choice>
    <mc:Fallback xmlns="">
      <p:transition spd="med" advTm="32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Završne aktivnosti učenika predmetne nastave 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Učenici </a:t>
            </a:r>
            <a:r>
              <a:rPr lang="hr-HR" b="1" dirty="0" smtClean="0">
                <a:solidFill>
                  <a:schemeClr val="bg1"/>
                </a:solidFill>
              </a:rPr>
              <a:t>7.c i 7.d </a:t>
            </a:r>
            <a:r>
              <a:rPr lang="hr-HR" dirty="0" smtClean="0">
                <a:solidFill>
                  <a:schemeClr val="bg1"/>
                </a:solidFill>
              </a:rPr>
              <a:t>razreda, za zadaću iz Informatike, obrazac </a:t>
            </a:r>
            <a:r>
              <a:rPr lang="hr-HR" dirty="0">
                <a:solidFill>
                  <a:schemeClr val="bg1"/>
                </a:solidFill>
              </a:rPr>
              <a:t>praćenja biljki učenika 3.a </a:t>
            </a:r>
            <a:r>
              <a:rPr lang="hr-HR" dirty="0" smtClean="0">
                <a:solidFill>
                  <a:schemeClr val="bg1"/>
                </a:solidFill>
              </a:rPr>
              <a:t>razreda u </a:t>
            </a:r>
            <a:r>
              <a:rPr lang="hr-HR" b="1" dirty="0">
                <a:solidFill>
                  <a:schemeClr val="bg1"/>
                </a:solidFill>
              </a:rPr>
              <a:t>MS </a:t>
            </a:r>
            <a:r>
              <a:rPr lang="hr-HR" b="1" dirty="0" smtClean="0">
                <a:solidFill>
                  <a:schemeClr val="bg1"/>
                </a:solidFill>
              </a:rPr>
              <a:t>Excelu </a:t>
            </a:r>
            <a:r>
              <a:rPr lang="hr-HR" dirty="0" smtClean="0">
                <a:solidFill>
                  <a:schemeClr val="bg1"/>
                </a:solidFill>
              </a:rPr>
              <a:t>su prikazali </a:t>
            </a:r>
            <a:r>
              <a:rPr lang="hr-HR" dirty="0">
                <a:solidFill>
                  <a:schemeClr val="bg1"/>
                </a:solidFill>
              </a:rPr>
              <a:t>tablično, a zatim grafikonima </a:t>
            </a:r>
            <a:r>
              <a:rPr lang="hr-HR" dirty="0" smtClean="0">
                <a:solidFill>
                  <a:schemeClr val="bg1"/>
                </a:solidFill>
              </a:rPr>
              <a:t>prikazali praćenje </a:t>
            </a:r>
            <a:r>
              <a:rPr lang="hr-HR" dirty="0">
                <a:solidFill>
                  <a:schemeClr val="bg1"/>
                </a:solidFill>
              </a:rPr>
              <a:t>rasta biljke na temelju </a:t>
            </a:r>
            <a:r>
              <a:rPr lang="hr-HR" dirty="0" smtClean="0">
                <a:solidFill>
                  <a:schemeClr val="bg1"/>
                </a:solidFill>
              </a:rPr>
              <a:t>zapisa o visinama biljke.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Nakon toga izradili </a:t>
            </a:r>
            <a:r>
              <a:rPr lang="hr-HR" dirty="0">
                <a:solidFill>
                  <a:schemeClr val="bg1"/>
                </a:solidFill>
              </a:rPr>
              <a:t>su </a:t>
            </a:r>
            <a:r>
              <a:rPr lang="hr-HR" dirty="0" smtClean="0">
                <a:solidFill>
                  <a:schemeClr val="bg1"/>
                </a:solidFill>
              </a:rPr>
              <a:t>prezentaciju </a:t>
            </a:r>
            <a:r>
              <a:rPr lang="hr-HR" dirty="0">
                <a:solidFill>
                  <a:schemeClr val="bg1"/>
                </a:solidFill>
              </a:rPr>
              <a:t>u </a:t>
            </a:r>
            <a:r>
              <a:rPr lang="hr-HR" b="1" dirty="0">
                <a:solidFill>
                  <a:schemeClr val="bg1"/>
                </a:solidFill>
              </a:rPr>
              <a:t>MS PowerPointu</a:t>
            </a:r>
            <a:r>
              <a:rPr lang="hr-HR" dirty="0">
                <a:solidFill>
                  <a:schemeClr val="bg1"/>
                </a:solidFill>
              </a:rPr>
              <a:t> o praćenju razvoja </a:t>
            </a:r>
            <a:r>
              <a:rPr lang="hr-HR" dirty="0" smtClean="0">
                <a:solidFill>
                  <a:schemeClr val="bg1"/>
                </a:solidFill>
              </a:rPr>
              <a:t>biljke u 3.a razredu. U </a:t>
            </a:r>
            <a:r>
              <a:rPr lang="hr-HR" dirty="0">
                <a:solidFill>
                  <a:schemeClr val="bg1"/>
                </a:solidFill>
              </a:rPr>
              <a:t>prezentaciji </a:t>
            </a:r>
            <a:r>
              <a:rPr lang="hr-HR" dirty="0" smtClean="0">
                <a:solidFill>
                  <a:schemeClr val="bg1"/>
                </a:solidFill>
              </a:rPr>
              <a:t>su fotografije, grafikoni </a:t>
            </a:r>
            <a:r>
              <a:rPr lang="hr-HR" dirty="0">
                <a:solidFill>
                  <a:schemeClr val="bg1"/>
                </a:solidFill>
              </a:rPr>
              <a:t>iz MS Excela </a:t>
            </a:r>
            <a:r>
              <a:rPr lang="hr-HR" dirty="0" smtClean="0">
                <a:solidFill>
                  <a:schemeClr val="bg1"/>
                </a:solidFill>
              </a:rPr>
              <a:t>te zapisi iz dnevnika zapažanja učenika. 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Ove aktivnosti učenici su odradili u razdoblju </a:t>
            </a:r>
            <a:r>
              <a:rPr lang="hr-HR" b="1" dirty="0" smtClean="0">
                <a:solidFill>
                  <a:schemeClr val="bg1"/>
                </a:solidFill>
              </a:rPr>
              <a:t>od 11. 4. do 18. 4. 2018. </a:t>
            </a:r>
            <a:r>
              <a:rPr lang="hr-HR" dirty="0" smtClean="0">
                <a:solidFill>
                  <a:schemeClr val="bg1"/>
                </a:solidFill>
              </a:rPr>
              <a:t>pod vodstvom nastavnice Anite </a:t>
            </a:r>
            <a:r>
              <a:rPr lang="hr-HR" dirty="0" err="1" smtClean="0">
                <a:solidFill>
                  <a:schemeClr val="bg1"/>
                </a:solidFill>
              </a:rPr>
              <a:t>Boroz</a:t>
            </a:r>
            <a:r>
              <a:rPr lang="hr-HR" dirty="0" smtClean="0">
                <a:solidFill>
                  <a:schemeClr val="bg1"/>
                </a:solidFill>
              </a:rPr>
              <a:t> , a dijelovi njihove prezentacije korišteni su i </a:t>
            </a:r>
            <a:r>
              <a:rPr lang="hr-HR" smtClean="0">
                <a:solidFill>
                  <a:schemeClr val="bg1"/>
                </a:solidFill>
              </a:rPr>
              <a:t>u </a:t>
            </a:r>
            <a:r>
              <a:rPr lang="hr-HR" smtClean="0">
                <a:solidFill>
                  <a:schemeClr val="bg1"/>
                </a:solidFill>
              </a:rPr>
              <a:t>prezentacijama prilikom </a:t>
            </a:r>
            <a:r>
              <a:rPr lang="hr-HR" dirty="0" smtClean="0">
                <a:solidFill>
                  <a:schemeClr val="bg1"/>
                </a:solidFill>
              </a:rPr>
              <a:t>opisa projektnih aktivnosti.</a:t>
            </a:r>
          </a:p>
          <a:p>
            <a:endParaRPr lang="hr-HR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6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752">
        <p:fade/>
      </p:transition>
    </mc:Choice>
    <mc:Fallback xmlns="">
      <p:transition spd="med" advTm="227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703101" y="5953439"/>
            <a:ext cx="4933335" cy="1325563"/>
          </a:xfrm>
        </p:spPr>
        <p:txBody>
          <a:bodyPr>
            <a:normAutofit/>
          </a:bodyPr>
          <a:lstStyle/>
          <a:p>
            <a:r>
              <a:rPr lang="hr-HR" sz="2000" b="1" i="1" dirty="0" smtClean="0">
                <a:solidFill>
                  <a:schemeClr val="bg1"/>
                </a:solidFill>
              </a:rPr>
              <a:t>Škola u kojoj dobre ideje postaju stvarnost!</a:t>
            </a:r>
            <a:endParaRPr lang="hr-HR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16">
        <p:fade/>
      </p:transition>
    </mc:Choice>
    <mc:Fallback xmlns="">
      <p:transition spd="med" advTm="22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Radionica na nastavi Matematike </a:t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''Simetrija cvjetova''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Budući da je tema projekta </a:t>
            </a:r>
            <a:r>
              <a:rPr lang="hr-HR" i="1" dirty="0">
                <a:solidFill>
                  <a:schemeClr val="bg1"/>
                </a:solidFill>
              </a:rPr>
              <a:t>''Želim stablo'' </a:t>
            </a:r>
            <a:r>
              <a:rPr lang="hr-HR" dirty="0">
                <a:solidFill>
                  <a:schemeClr val="bg1"/>
                </a:solidFill>
              </a:rPr>
              <a:t>cvijet nevena, </a:t>
            </a:r>
            <a:r>
              <a:rPr lang="hr-HR" dirty="0" smtClean="0">
                <a:solidFill>
                  <a:schemeClr val="bg1"/>
                </a:solidFill>
              </a:rPr>
              <a:t>učenici su najprije odredili </a:t>
            </a:r>
            <a:r>
              <a:rPr lang="hr-HR" dirty="0">
                <a:solidFill>
                  <a:schemeClr val="bg1"/>
                </a:solidFill>
              </a:rPr>
              <a:t>kojoj simetriji pripada taj cvijet, a zatim ga crtali, koristeći se matematičkim znanjem koje </a:t>
            </a:r>
            <a:r>
              <a:rPr lang="hr-HR" dirty="0" smtClean="0">
                <a:solidFill>
                  <a:schemeClr val="bg1"/>
                </a:solidFill>
              </a:rPr>
              <a:t>su </a:t>
            </a:r>
            <a:r>
              <a:rPr lang="hr-HR" dirty="0">
                <a:solidFill>
                  <a:schemeClr val="bg1"/>
                </a:solidFill>
              </a:rPr>
              <a:t>stekli kroz školovanje. </a:t>
            </a:r>
          </a:p>
          <a:p>
            <a:r>
              <a:rPr lang="hr-HR" dirty="0">
                <a:solidFill>
                  <a:schemeClr val="bg1"/>
                </a:solidFill>
              </a:rPr>
              <a:t>Učenici su zaključili da i nije toliko jednostavno prostoručno nacrtati </a:t>
            </a:r>
            <a:r>
              <a:rPr lang="hr-HR" dirty="0" err="1">
                <a:solidFill>
                  <a:schemeClr val="bg1"/>
                </a:solidFill>
              </a:rPr>
              <a:t>osnosimetrični</a:t>
            </a:r>
            <a:r>
              <a:rPr lang="hr-HR" dirty="0">
                <a:solidFill>
                  <a:schemeClr val="bg1"/>
                </a:solidFill>
              </a:rPr>
              <a:t> cvijet, jer treba paziti da svaka latica bude jednaka, no unatoč tome bilo je jako uspješnih radova.  </a:t>
            </a:r>
          </a:p>
          <a:p>
            <a:r>
              <a:rPr lang="hr-HR" dirty="0">
                <a:solidFill>
                  <a:schemeClr val="bg1"/>
                </a:solidFill>
              </a:rPr>
              <a:t>Nakon održane radionice, u učionici matematike na panou </a:t>
            </a:r>
            <a:r>
              <a:rPr lang="hr-HR" dirty="0" smtClean="0">
                <a:solidFill>
                  <a:schemeClr val="bg1"/>
                </a:solidFill>
              </a:rPr>
              <a:t>su izloženi najuspješniji radovi.</a:t>
            </a:r>
            <a:endParaRPr lang="hr-HR" dirty="0">
              <a:solidFill>
                <a:schemeClr val="bg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67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219">
        <p:fade/>
      </p:transition>
    </mc:Choice>
    <mc:Fallback xmlns="">
      <p:transition spd="med" advTm="172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7990595_1793480290727385_169894635_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90">
        <p:fade/>
      </p:transition>
    </mc:Choice>
    <mc:Fallback xmlns="">
      <p:transition spd="med" advTm="15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7999249_1793479614060786_1171852823_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41">
        <p:fade/>
      </p:transition>
    </mc:Choice>
    <mc:Fallback xmlns="">
      <p:transition spd="med" advTm="15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7999278_1793480410727373_1760881892_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97">
        <p:fade/>
      </p:transition>
    </mc:Choice>
    <mc:Fallback xmlns="">
      <p:transition spd="med" advTm="16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7999493_1793481497393931_1853420060_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66">
        <p:fade/>
      </p:transition>
    </mc:Choice>
    <mc:Fallback xmlns="">
      <p:transition spd="med" advTm="18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7999943_1793481580727256_574540754_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3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61">
        <p:fade/>
      </p:transition>
    </mc:Choice>
    <mc:Fallback xmlns="">
      <p:transition spd="med" advTm="18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8032975_1793480800727334_606939222_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5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60">
        <p:fade/>
      </p:transition>
    </mc:Choice>
    <mc:Fallback xmlns="">
      <p:transition spd="med" advTm="28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Izrada prezentacije na </a:t>
            </a:r>
            <a:r>
              <a:rPr lang="hr-HR" b="1" smtClean="0">
                <a:solidFill>
                  <a:schemeClr val="bg1"/>
                </a:solidFill>
              </a:rPr>
              <a:t>nastavi Informatike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44593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dirty="0">
                <a:solidFill>
                  <a:schemeClr val="bg1"/>
                </a:solidFill>
              </a:rPr>
              <a:t>Na nastavi informatike </a:t>
            </a:r>
            <a:r>
              <a:rPr lang="hr-HR" b="1" dirty="0">
                <a:solidFill>
                  <a:schemeClr val="bg1"/>
                </a:solidFill>
              </a:rPr>
              <a:t>8. i 12. ožujka </a:t>
            </a:r>
            <a:r>
              <a:rPr lang="hr-HR" b="1" dirty="0" smtClean="0">
                <a:solidFill>
                  <a:schemeClr val="bg1"/>
                </a:solidFill>
              </a:rPr>
              <a:t>2018. </a:t>
            </a:r>
            <a:r>
              <a:rPr lang="hr-HR" dirty="0" smtClean="0">
                <a:solidFill>
                  <a:schemeClr val="bg1"/>
                </a:solidFill>
              </a:rPr>
              <a:t>učenici </a:t>
            </a:r>
            <a:r>
              <a:rPr lang="hr-HR" b="1" dirty="0" smtClean="0">
                <a:solidFill>
                  <a:schemeClr val="bg1"/>
                </a:solidFill>
              </a:rPr>
              <a:t>8.a i 8.b </a:t>
            </a:r>
            <a:r>
              <a:rPr lang="hr-HR" dirty="0" smtClean="0">
                <a:solidFill>
                  <a:schemeClr val="bg1"/>
                </a:solidFill>
              </a:rPr>
              <a:t>razreda pod vodstvom nastavnice Anite </a:t>
            </a:r>
            <a:r>
              <a:rPr lang="hr-HR" dirty="0" err="1" smtClean="0">
                <a:solidFill>
                  <a:schemeClr val="bg1"/>
                </a:solidFill>
              </a:rPr>
              <a:t>Boroz</a:t>
            </a:r>
            <a:r>
              <a:rPr lang="hr-HR" dirty="0" smtClean="0">
                <a:solidFill>
                  <a:schemeClr val="bg1"/>
                </a:solidFill>
              </a:rPr>
              <a:t> radili su prezentacije u </a:t>
            </a:r>
            <a:r>
              <a:rPr lang="pl-PL" dirty="0" smtClean="0">
                <a:solidFill>
                  <a:schemeClr val="bg1"/>
                </a:solidFill>
              </a:rPr>
              <a:t>Microsoft </a:t>
            </a:r>
            <a:r>
              <a:rPr lang="pl-PL" dirty="0">
                <a:solidFill>
                  <a:schemeClr val="bg1"/>
                </a:solidFill>
              </a:rPr>
              <a:t>Office PowerPointu. </a:t>
            </a:r>
            <a:r>
              <a:rPr lang="pl-PL" dirty="0" smtClean="0">
                <a:solidFill>
                  <a:schemeClr val="bg1"/>
                </a:solidFill>
              </a:rPr>
              <a:t>Ovo je bila aktivnost vezana uz projekte </a:t>
            </a:r>
            <a:r>
              <a:rPr lang="pl-PL" i="1" dirty="0" smtClean="0">
                <a:solidFill>
                  <a:schemeClr val="bg1"/>
                </a:solidFill>
              </a:rPr>
              <a:t>„Zajedno za školski park” </a:t>
            </a:r>
            <a:r>
              <a:rPr lang="pl-PL" dirty="0" smtClean="0">
                <a:solidFill>
                  <a:schemeClr val="bg1"/>
                </a:solidFill>
              </a:rPr>
              <a:t>i </a:t>
            </a:r>
            <a:r>
              <a:rPr lang="pl-PL" i="1" dirty="0" smtClean="0">
                <a:solidFill>
                  <a:schemeClr val="bg1"/>
                </a:solidFill>
              </a:rPr>
              <a:t>„Želim stablo”.</a:t>
            </a:r>
          </a:p>
          <a:p>
            <a:pPr algn="just"/>
            <a:r>
              <a:rPr lang="hr-HR" dirty="0">
                <a:solidFill>
                  <a:schemeClr val="bg1"/>
                </a:solidFill>
              </a:rPr>
              <a:t>U sklopu projekta </a:t>
            </a:r>
            <a:r>
              <a:rPr lang="hr-HR" i="1" dirty="0">
                <a:solidFill>
                  <a:schemeClr val="bg1"/>
                </a:solidFill>
              </a:rPr>
              <a:t>„Želim stablo“</a:t>
            </a:r>
            <a:r>
              <a:rPr lang="hr-HR" dirty="0">
                <a:solidFill>
                  <a:schemeClr val="bg1"/>
                </a:solidFill>
              </a:rPr>
              <a:t> zadatak je bio izraditi prezentaciju o biljci neven što je uspješno </a:t>
            </a:r>
            <a:r>
              <a:rPr lang="hr-HR" dirty="0" smtClean="0">
                <a:solidFill>
                  <a:schemeClr val="bg1"/>
                </a:solidFill>
              </a:rPr>
              <a:t>napravljeno.</a:t>
            </a:r>
            <a:endParaRPr lang="pl-PL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51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402">
        <p:fade/>
      </p:transition>
    </mc:Choice>
    <mc:Fallback xmlns="">
      <p:transition spd="med" advTm="114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269</Words>
  <Application>Microsoft Office PowerPoint</Application>
  <PresentationFormat>Široki zaslon</PresentationFormat>
  <Paragraphs>18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Tema sustava Office</vt:lpstr>
      <vt:lpstr>1_Tema sustava Office</vt:lpstr>
      <vt:lpstr>„Želim stablo“</vt:lpstr>
      <vt:lpstr>Radionica na nastavi Matematike  ''Simetrija cvjetova''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Izrada prezentacije na nastavi Informatike</vt:lpstr>
      <vt:lpstr>PowerPoint prezentacija</vt:lpstr>
      <vt:lpstr>PowerPoint prezentacija</vt:lpstr>
      <vt:lpstr>PowerPoint prezentacija</vt:lpstr>
      <vt:lpstr>PowerPoint prezentacija</vt:lpstr>
      <vt:lpstr>Završne aktivnosti učenika predmetne nastave </vt:lpstr>
      <vt:lpstr>Škola u kojoj dobre ideje postaju stvarnost!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„Želim stablo“</dc:title>
  <dc:creator>Josip Boroz</dc:creator>
  <cp:lastModifiedBy>Anita</cp:lastModifiedBy>
  <cp:revision>76</cp:revision>
  <dcterms:created xsi:type="dcterms:W3CDTF">2018-03-13T17:37:04Z</dcterms:created>
  <dcterms:modified xsi:type="dcterms:W3CDTF">2018-04-20T10:51:25Z</dcterms:modified>
</cp:coreProperties>
</file>