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8" r:id="rId11"/>
    <p:sldId id="265" r:id="rId12"/>
    <p:sldId id="269" r:id="rId13"/>
    <p:sldId id="270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332" autoAdjust="0"/>
  </p:normalViewPr>
  <p:slideViewPr>
    <p:cSldViewPr snapToGrid="0">
      <p:cViewPr varScale="1">
        <p:scale>
          <a:sx n="92" d="100"/>
          <a:sy n="92" d="100"/>
        </p:scale>
        <p:origin x="-108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CB43-D14D-459F-96C6-37CDA4C9DF8B}" type="datetimeFigureOut">
              <a:rPr lang="sr-Latn-CS" smtClean="0"/>
              <a:pPr/>
              <a:t>12.4.2018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4ED8-650E-4142-8812-4FBE961C38F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4ED8-650E-4142-8812-4FBE961C38FC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852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52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54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456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765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14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240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821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5664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632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3810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9065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322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6375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374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5003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7AF2-4F28-44D5-AFBB-0B795E048124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0C3FEF-1D63-4C75-BD71-D9C9F0C033C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65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ŽELIM STABLO – OŠ Ludbreg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1" y="2667000"/>
            <a:ext cx="6176864" cy="3111500"/>
          </a:xfrm>
          <a:prstGeom prst="rect">
            <a:avLst/>
          </a:prstGeom>
        </p:spPr>
      </p:pic>
      <p:pic>
        <p:nvPicPr>
          <p:cNvPr id="1026" name="Picture 2" descr="http://os-ludbreg.skole.hr/upload/os-ludbreg/images/static3/1556/Image/logo_word_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6703" y="719319"/>
            <a:ext cx="3422226" cy="38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23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442" y="709127"/>
            <a:ext cx="3683395" cy="49804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2990" y="1419747"/>
            <a:ext cx="4980470" cy="35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1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821094"/>
            <a:ext cx="5511282" cy="46279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94047" y="1368791"/>
            <a:ext cx="4614333" cy="35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6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608356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9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040297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Kako naša biljčica raste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dirty="0" smtClean="0">
                <a:solidFill>
                  <a:schemeClr val="tx1"/>
                </a:solidFill>
              </a:rPr>
              <a:t>Učenici viših razreda mjerili su visinu biljke i rezultate grafički prikazali.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967948"/>
            <a:ext cx="8596668" cy="4073414"/>
          </a:xfrm>
        </p:spPr>
        <p:txBody>
          <a:bodyPr/>
          <a:lstStyle/>
          <a:p>
            <a:pPr lvl="1">
              <a:buNone/>
            </a:pPr>
            <a:endParaRPr lang="hr-HR" sz="2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9601088"/>
              </p:ext>
            </p:extLst>
          </p:nvPr>
        </p:nvGraphicFramePr>
        <p:xfrm>
          <a:off x="2083243" y="2688562"/>
          <a:ext cx="5784850" cy="3352800"/>
        </p:xfrm>
        <a:graphic>
          <a:graphicData uri="http://schemas.openxmlformats.org/presentationml/2006/ole">
            <p:oleObj spid="_x0000_s1030" name="Dokument" r:id="rId4" imgW="5785494" imgH="335266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227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88000" y="1016000"/>
            <a:ext cx="447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Također su izradili teglice od prirodnih materijala u koje ćemo biljke pojedinačno presaditi. Tako smo prijatelje potaknuli da iskoriste prirodne otpadne materijale i naučili da se to zove recikliranje.</a:t>
            </a:r>
          </a:p>
          <a:p>
            <a:r>
              <a:rPr lang="hr-HR" sz="2800" dirty="0" smtClean="0"/>
              <a:t>Uh, opet jedna teška riječ!</a:t>
            </a:r>
          </a:p>
          <a:p>
            <a:endParaRPr lang="hr-HR" sz="2800" dirty="0" smtClean="0"/>
          </a:p>
        </p:txBody>
      </p:sp>
      <p:pic>
        <p:nvPicPr>
          <p:cNvPr id="32770" name="Picture 2" descr="C:\Users\kpc\Desktop\IMG_20180412_135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12800"/>
            <a:ext cx="3911600" cy="535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91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46450" y="1200839"/>
            <a:ext cx="936793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92D050"/>
                </a:solidFill>
              </a:rPr>
              <a:t>Zaključak: </a:t>
            </a:r>
          </a:p>
          <a:p>
            <a:r>
              <a:rPr lang="hr-HR" sz="2800" dirty="0" smtClean="0"/>
              <a:t>Naučili smo i da računalo i </a:t>
            </a:r>
            <a:r>
              <a:rPr lang="hr-HR" sz="2800" dirty="0" err="1" smtClean="0"/>
              <a:t>micro</a:t>
            </a:r>
            <a:r>
              <a:rPr lang="hr-HR" sz="2800" dirty="0" smtClean="0"/>
              <a:t>:bit ne služe samo za igru, već se mogu koristiti u svakodnevnom životu i u školi te nam olakšati neke aktivnosti i svakodnevne obaveze. Uvjerili smo se da bez puno truda možemo sami uzgojiti biljke.</a:t>
            </a:r>
          </a:p>
          <a:p>
            <a:r>
              <a:rPr lang="hr-HR" sz="2800" dirty="0" smtClean="0"/>
              <a:t>Nadamo se da ćemo jednom u školskom vrtu, uz pomoć IKT-e, sami uzgajati povrće za školsku kuhinju.</a:t>
            </a:r>
          </a:p>
          <a:p>
            <a:endParaRPr lang="hr-HR" sz="2800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734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Voditelji projekta: Spomenka Lisjak- učiteljica razredne nastave</a:t>
            </a:r>
          </a:p>
          <a:p>
            <a:r>
              <a:rPr lang="hr-HR" dirty="0" smtClean="0"/>
              <a:t> </a:t>
            </a:r>
            <a:r>
              <a:rPr lang="hr-HR" dirty="0" smtClean="0"/>
              <a:t>                            </a:t>
            </a:r>
            <a:r>
              <a:rPr lang="hr-HR" dirty="0" err="1" smtClean="0"/>
              <a:t>Stiven</a:t>
            </a:r>
            <a:r>
              <a:rPr lang="hr-HR" dirty="0" smtClean="0"/>
              <a:t> </a:t>
            </a:r>
            <a:r>
              <a:rPr lang="hr-HR" dirty="0" err="1" smtClean="0"/>
              <a:t>Šijak</a:t>
            </a:r>
            <a:r>
              <a:rPr lang="hr-HR" dirty="0" smtClean="0"/>
              <a:t>- učitelj informatike</a:t>
            </a:r>
          </a:p>
          <a:p>
            <a:r>
              <a:rPr lang="hr-HR" dirty="0" smtClean="0"/>
              <a:t> </a:t>
            </a:r>
            <a:r>
              <a:rPr lang="hr-HR" dirty="0" smtClean="0"/>
              <a:t>                            Marina </a:t>
            </a:r>
            <a:r>
              <a:rPr lang="hr-HR" dirty="0" err="1" smtClean="0"/>
              <a:t>Hrnčić</a:t>
            </a:r>
            <a:r>
              <a:rPr lang="hr-HR" dirty="0" smtClean="0"/>
              <a:t>- učiteljica tehničke kulture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9401" cy="21844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 projekt “Želim stablo” uključili smo se da bismo potaknuli istraživačku nastavu i suradničko učenje te razvijali ekološku svijest učenika i pokušali </a:t>
            </a:r>
            <a:br>
              <a:rPr lang="hr-HR" dirty="0" smtClean="0"/>
            </a:br>
            <a:r>
              <a:rPr lang="hr-HR" dirty="0" smtClean="0"/>
              <a:t>primijeniti IKT u nastavi.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895600"/>
            <a:ext cx="9418389" cy="3145762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rgbClr val="92D050"/>
                </a:solidFill>
              </a:rPr>
              <a:t>Cilj</a:t>
            </a:r>
            <a:r>
              <a:rPr lang="hr-HR" sz="2800" dirty="0" smtClean="0"/>
              <a:t> projekta je iz sjemenki graha i graška uzgojiti nove biljke čije će zalijevanje biti upravljano pomoću </a:t>
            </a:r>
            <a:r>
              <a:rPr lang="hr-HR" sz="2800" dirty="0" err="1" smtClean="0"/>
              <a:t>micro</a:t>
            </a:r>
            <a:r>
              <a:rPr lang="hr-HR" sz="2800" dirty="0" smtClean="0"/>
              <a:t>:bita. </a:t>
            </a:r>
          </a:p>
          <a:p>
            <a:r>
              <a:rPr lang="hr-HR" sz="2800" dirty="0" smtClean="0"/>
              <a:t>U projektu će sudjelovati učenici 1.a razreda i učenici iz predmetne nastave (informatička skupina i tehničari), a povezat ćemo sadržaje iz različitih nastavnih predmeta. </a:t>
            </a:r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19" y="1884784"/>
            <a:ext cx="7109927" cy="41614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1722" y="634482"/>
            <a:ext cx="849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Prvi korak bio je programiranje </a:t>
            </a:r>
            <a:r>
              <a:rPr lang="hr-HR" sz="2800" dirty="0" err="1" smtClean="0"/>
              <a:t>micro</a:t>
            </a:r>
            <a:r>
              <a:rPr lang="hr-HR" sz="2800" dirty="0" smtClean="0"/>
              <a:t>:bit-a, što je odradila informatička skupina učenika OŠ Ludbreg.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4393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564" y="709127"/>
            <a:ext cx="613954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r-HR" sz="2800" dirty="0" smtClean="0">
                <a:solidFill>
                  <a:srgbClr val="92D050"/>
                </a:solidFill>
              </a:rPr>
              <a:t>     </a:t>
            </a:r>
            <a:r>
              <a:rPr lang="hr-HR" sz="3200" dirty="0" smtClean="0">
                <a:solidFill>
                  <a:srgbClr val="92D050"/>
                </a:solidFill>
              </a:rPr>
              <a:t>Mi smo učenici 1.a razreda.</a:t>
            </a:r>
          </a:p>
          <a:p>
            <a:pPr marL="514350" indent="-514350"/>
            <a:endParaRPr lang="hr-HR" sz="2800" dirty="0" smtClean="0"/>
          </a:p>
          <a:p>
            <a:pPr marL="514350" indent="-514350"/>
            <a:r>
              <a:rPr lang="hr-HR" sz="2800" dirty="0" smtClean="0"/>
              <a:t>Nakon zimskih praznika, učiteljica</a:t>
            </a:r>
          </a:p>
          <a:p>
            <a:pPr marL="514350" indent="-514350"/>
            <a:r>
              <a:rPr lang="hr-HR" sz="2800" dirty="0" smtClean="0"/>
              <a:t>nas je upoznala s projektom. </a:t>
            </a:r>
          </a:p>
          <a:p>
            <a:r>
              <a:rPr lang="hr-HR" sz="2800" dirty="0" smtClean="0"/>
              <a:t>Nismo baš bili sigurni što je to projekt, ali smo se silno veselili što ćemo gurnuti ruke u zemlju i saditi biljke. Dogovorili smo da će to biti grah i grašak. Uzeli smo sjemenke graha i graška, napravili rupicu u zemlji, stavili sjemenke, prekrili ih zemljom i zalili, ali samo prvi puta. </a:t>
            </a:r>
          </a:p>
        </p:txBody>
      </p:sp>
      <p:pic>
        <p:nvPicPr>
          <p:cNvPr id="8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29" y="951722"/>
            <a:ext cx="3956180" cy="52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2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17" y="839756"/>
            <a:ext cx="3489648" cy="5131836"/>
          </a:xfrm>
          <a:prstGeom prst="rect">
            <a:avLst/>
          </a:prstGeom>
        </p:spPr>
      </p:pic>
      <p:pic>
        <p:nvPicPr>
          <p:cNvPr id="4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8348" y="854764"/>
            <a:ext cx="3826565" cy="51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7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541176" y="410547"/>
            <a:ext cx="8580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Instalirali smo </a:t>
            </a:r>
            <a:r>
              <a:rPr lang="hr-HR" sz="2800" dirty="0" err="1" smtClean="0"/>
              <a:t>micro</a:t>
            </a:r>
            <a:r>
              <a:rPr lang="hr-HR" sz="2800" dirty="0" smtClean="0"/>
              <a:t>:bit te </a:t>
            </a:r>
          </a:p>
          <a:p>
            <a:r>
              <a:rPr lang="hr-HR" sz="2800" dirty="0" smtClean="0"/>
              <a:t>pažljivo pratili postupak </a:t>
            </a:r>
          </a:p>
          <a:p>
            <a:r>
              <a:rPr lang="hr-HR" sz="2800" dirty="0" smtClean="0"/>
              <a:t>navodnjavanja. Svako jutro </a:t>
            </a:r>
          </a:p>
          <a:p>
            <a:r>
              <a:rPr lang="hr-HR" sz="2800" dirty="0" smtClean="0"/>
              <a:t>prvo smo trčali na kraj učionice, </a:t>
            </a:r>
          </a:p>
          <a:p>
            <a:r>
              <a:rPr lang="hr-HR" sz="2800" dirty="0" smtClean="0"/>
              <a:t>gdje je bila naša teglica. Prošlo </a:t>
            </a:r>
          </a:p>
          <a:p>
            <a:r>
              <a:rPr lang="hr-HR" sz="2800" dirty="0" smtClean="0"/>
              <a:t>je tjedan dana. Još uvijek ništa. </a:t>
            </a:r>
          </a:p>
          <a:p>
            <a:r>
              <a:rPr lang="hr-HR" sz="2800" dirty="0" smtClean="0"/>
              <a:t>Ali, jedno jutro obradovala nas </a:t>
            </a:r>
          </a:p>
          <a:p>
            <a:r>
              <a:rPr lang="hr-HR" sz="2800" dirty="0" smtClean="0"/>
              <a:t>je mala zelena biljčica koja je </a:t>
            </a:r>
          </a:p>
          <a:p>
            <a:r>
              <a:rPr lang="hr-HR" sz="2800" dirty="0" smtClean="0"/>
              <a:t>virila iz zemlje. Učiteljica je </a:t>
            </a:r>
          </a:p>
          <a:p>
            <a:r>
              <a:rPr lang="hr-HR" sz="2800" dirty="0" smtClean="0"/>
              <a:t>rekla da je proklijala pa smo i </a:t>
            </a:r>
          </a:p>
          <a:p>
            <a:r>
              <a:rPr lang="hr-HR" sz="2800" dirty="0" smtClean="0"/>
              <a:t>mi ponavljali tu važnu riječ </a:t>
            </a:r>
          </a:p>
          <a:p>
            <a:r>
              <a:rPr lang="hr-HR" sz="2800" dirty="0" smtClean="0"/>
              <a:t>prijateljima iz ostalih razreda.</a:t>
            </a:r>
            <a:endParaRPr lang="hr-HR" sz="2800" dirty="0"/>
          </a:p>
        </p:txBody>
      </p:sp>
      <p:pic>
        <p:nvPicPr>
          <p:cNvPr id="6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25" y="536713"/>
            <a:ext cx="3776871" cy="50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7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773716" y="6015210"/>
            <a:ext cx="793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Pratili smo i mjerili rast jedne biljke.</a:t>
            </a:r>
            <a:endParaRPr lang="hr-HR"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166" y="536713"/>
            <a:ext cx="4107252" cy="519552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73427" y="556591"/>
            <a:ext cx="3916016" cy="52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3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70325" y="1399248"/>
            <a:ext cx="4451836" cy="389268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55" y="1082352"/>
            <a:ext cx="3859246" cy="4489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497" y="261258"/>
            <a:ext cx="947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To smo i crtali. Tako su nastali ovi stripovi. </a:t>
            </a:r>
          </a:p>
        </p:txBody>
      </p:sp>
    </p:spTree>
    <p:extLst>
      <p:ext uri="{BB962C8B-B14F-4D97-AF65-F5344CB8AC3E}">
        <p14:creationId xmlns:p14="http://schemas.microsoft.com/office/powerpoint/2010/main" xmlns="" val="26558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607439" y="1263261"/>
            <a:ext cx="5067300" cy="375997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253" y="609601"/>
            <a:ext cx="3953847" cy="51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4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</TotalTime>
  <Words>385</Words>
  <Application>Microsoft Office PowerPoint</Application>
  <PresentationFormat>Custom</PresentationFormat>
  <Paragraphs>36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Faseta</vt:lpstr>
      <vt:lpstr>Dokument</vt:lpstr>
      <vt:lpstr>Projekt ŽELIM STABLO – OŠ Ludbreg</vt:lpstr>
      <vt:lpstr>U projekt “Želim stablo” uključili smo se da bismo potaknuli istraživačku nastavu i suradničko učenje te razvijali ekološku svijest učenika i pokušali  primijeniti IKT u nastavi.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Kako naša biljčica raste Učenici viših razreda mjerili su visinu biljke i rezultate grafički prikazali.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 – OŠ Ludbreg</dc:title>
  <dc:creator>Info01_Prof</dc:creator>
  <cp:lastModifiedBy>kpc</cp:lastModifiedBy>
  <cp:revision>36</cp:revision>
  <dcterms:created xsi:type="dcterms:W3CDTF">2018-04-11T06:15:10Z</dcterms:created>
  <dcterms:modified xsi:type="dcterms:W3CDTF">2018-04-12T20:28:35Z</dcterms:modified>
</cp:coreProperties>
</file>