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ijetli stil 1 - Isticanj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898AC-C7AA-4D71-90C7-AE55C626A390}" type="datetimeFigureOut">
              <a:rPr lang="hr-HR" smtClean="0"/>
              <a:t>10.2.2018.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38573-4C2C-4E0D-B8D1-C70264E02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63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38573-4C2C-4E0D-B8D1-C70264E0288B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962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A95EA37-FE6A-44C1-8C18-04184436C42A}" type="datetime1">
              <a:rPr lang="hr-HR" smtClean="0"/>
              <a:t>10.2.2018.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495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3B55-8B48-4B6B-AF12-24F9B4C7BDDB}" type="datetime1">
              <a:rPr lang="hr-HR" smtClean="0"/>
              <a:t>10.2.2018.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343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381F-3A5C-4405-91A5-DF451F8CB069}" type="datetime1">
              <a:rPr lang="hr-HR" smtClean="0"/>
              <a:t>10.2.2018.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261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C390-CD35-4A89-817B-C0BE0533F830}" type="datetime1">
              <a:rPr lang="hr-HR" smtClean="0"/>
              <a:t>10.2.2018.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854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34C026F-B5E6-4951-BF29-B8D2B38C531E}" type="datetime1">
              <a:rPr lang="hr-HR" smtClean="0"/>
              <a:t>10.2.2018.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2786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5843-534B-4CF0-A081-78AD116BA1F8}" type="datetime1">
              <a:rPr lang="hr-HR" smtClean="0"/>
              <a:t>10.2.2018.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042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1BD37-B7F7-4D5D-A277-A7DD4916FF73}" type="datetime1">
              <a:rPr lang="hr-HR" smtClean="0"/>
              <a:t>10.2.2018.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515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88B3-0EFF-4084-ABCE-BB48669D5411}" type="datetime1">
              <a:rPr lang="hr-HR" smtClean="0"/>
              <a:t>10.2.2018.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1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0C8B-5885-4BF5-B2EC-3C9F4F2E78FE}" type="datetime1">
              <a:rPr lang="hr-HR" smtClean="0"/>
              <a:t>10.2.2018.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857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DDC6-DC3E-4EF3-B1E5-04012120ACC3}" type="datetime1">
              <a:rPr lang="hr-HR" smtClean="0"/>
              <a:t>10.2.2018.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91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37771A9-B3E8-4A30-84C5-C36291475B77}" type="datetime1">
              <a:rPr lang="hr-HR" smtClean="0"/>
              <a:t>10.2.2018.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738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B2AF555-9551-468B-BC0D-DB85C923C9C3}" type="datetime1">
              <a:rPr lang="hr-HR" smtClean="0"/>
              <a:t>10.2.2018.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hr-HR" smtClean="0"/>
              <a:t>DudaN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231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992391"/>
              </p:ext>
            </p:extLst>
          </p:nvPr>
        </p:nvGraphicFramePr>
        <p:xfrm>
          <a:off x="611560" y="620686"/>
          <a:ext cx="7920880" cy="5229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755954">
                <a:tc>
                  <a:txBody>
                    <a:bodyPr/>
                    <a:lstStyle/>
                    <a:p>
                      <a:r>
                        <a:rPr lang="hr-HR" dirty="0" smtClean="0"/>
                        <a:t>  </a:t>
                      </a:r>
                      <a:r>
                        <a:rPr lang="hr-HR" baseline="0" dirty="0" smtClean="0"/>
                        <a:t>      </a:t>
                      </a:r>
                      <a:endParaRPr lang="hr-HR" baseline="0" dirty="0" smtClean="0"/>
                    </a:p>
                    <a:p>
                      <a:r>
                        <a:rPr lang="hr-HR" b="0" baseline="0" dirty="0" smtClean="0">
                          <a:solidFill>
                            <a:schemeClr val="tx1"/>
                          </a:solidFill>
                        </a:rPr>
                        <a:t>         SVETI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endParaRPr lang="hr-HR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MAČKE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b="0" dirty="0" smtClean="0"/>
                        <a:t>         </a:t>
                      </a:r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CRVENE</a:t>
                      </a:r>
                      <a:r>
                        <a:rPr lang="hr-HR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just"/>
                      <a:r>
                        <a:rPr lang="hr-HR" b="0" baseline="0" dirty="0" smtClean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hr-HR" b="0" baseline="0" dirty="0" smtClean="0">
                          <a:solidFill>
                            <a:schemeClr val="tx1"/>
                          </a:solidFill>
                        </a:rPr>
                        <a:t> BOJE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          </a:t>
                      </a:r>
                      <a:endParaRPr lang="hr-HR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    RUKAVICE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5954"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 </a:t>
                      </a:r>
                      <a:endParaRPr lang="hr-HR" dirty="0" smtClean="0"/>
                    </a:p>
                    <a:p>
                      <a:pPr algn="just"/>
                      <a:r>
                        <a:rPr lang="hr-HR" dirty="0" smtClean="0"/>
                        <a:t>       CRKVA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</a:t>
                      </a:r>
                      <a:r>
                        <a:rPr lang="hr-HR" dirty="0" smtClean="0"/>
                        <a:t>  ŽENSKI</a:t>
                      </a:r>
                      <a:endParaRPr lang="hr-HR" baseline="0" dirty="0" smtClean="0"/>
                    </a:p>
                    <a:p>
                      <a:pPr algn="just"/>
                      <a:r>
                        <a:rPr lang="hr-HR" baseline="0" dirty="0" smtClean="0"/>
                        <a:t>      MJESEC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   </a:t>
                      </a:r>
                    </a:p>
                    <a:p>
                      <a:pPr algn="just"/>
                      <a:r>
                        <a:rPr lang="hr-HR" dirty="0" smtClean="0"/>
                        <a:t>      CRVENO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</a:t>
                      </a:r>
                      <a:endParaRPr lang="hr-HR" dirty="0" smtClean="0"/>
                    </a:p>
                    <a:p>
                      <a:pPr algn="just"/>
                      <a:r>
                        <a:rPr lang="hr-HR" dirty="0" smtClean="0"/>
                        <a:t>     ON</a:t>
                      </a:r>
                      <a:r>
                        <a:rPr lang="hr-HR" baseline="0" dirty="0" smtClean="0"/>
                        <a:t>+ONA</a:t>
                      </a:r>
                      <a:endParaRPr lang="hr-HR" dirty="0"/>
                    </a:p>
                  </a:txBody>
                  <a:tcPr/>
                </a:tc>
              </a:tr>
              <a:tr h="755954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DAN</a:t>
                      </a:r>
                      <a:r>
                        <a:rPr lang="hr-HR" baseline="0" dirty="0" smtClean="0"/>
                        <a:t>    ZALJUBLJENIH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   28/29</a:t>
                      </a:r>
                      <a:r>
                        <a:rPr lang="hr-HR" baseline="0" dirty="0" smtClean="0"/>
                        <a:t> </a:t>
                      </a:r>
                    </a:p>
                    <a:p>
                      <a:pPr algn="just"/>
                      <a:r>
                        <a:rPr lang="hr-HR" baseline="0" dirty="0" smtClean="0"/>
                        <a:t>          DANA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SIMBOL</a:t>
                      </a:r>
                      <a:r>
                        <a:rPr lang="hr-HR" baseline="0" dirty="0" smtClean="0"/>
                        <a:t> </a:t>
                      </a:r>
                    </a:p>
                    <a:p>
                      <a:pPr algn="just"/>
                      <a:r>
                        <a:rPr lang="hr-HR" baseline="0" dirty="0" smtClean="0"/>
                        <a:t>       LJUBAVI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 </a:t>
                      </a:r>
                      <a:endParaRPr lang="hr-HR" dirty="0" smtClean="0"/>
                    </a:p>
                    <a:p>
                      <a:pPr algn="just"/>
                      <a:r>
                        <a:rPr lang="hr-HR" dirty="0" smtClean="0"/>
                        <a:t>      ČARAPE</a:t>
                      </a:r>
                      <a:endParaRPr lang="hr-HR" dirty="0"/>
                    </a:p>
                  </a:txBody>
                  <a:tcPr/>
                </a:tc>
              </a:tr>
              <a:tr h="755954"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 </a:t>
                      </a:r>
                      <a:endParaRPr lang="hr-HR" dirty="0" smtClean="0"/>
                    </a:p>
                    <a:p>
                      <a:pPr algn="just"/>
                      <a:r>
                        <a:rPr lang="hr-HR" dirty="0" smtClean="0"/>
                        <a:t>       ČESTITKA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</a:t>
                      </a:r>
                      <a:endParaRPr lang="hr-HR" dirty="0" smtClean="0"/>
                    </a:p>
                    <a:p>
                      <a:pPr algn="just"/>
                      <a:r>
                        <a:rPr lang="hr-HR" dirty="0" smtClean="0"/>
                        <a:t>    2</a:t>
                      </a:r>
                      <a:r>
                        <a:rPr lang="hr-HR" dirty="0" smtClean="0"/>
                        <a:t>.</a:t>
                      </a:r>
                      <a:r>
                        <a:rPr lang="hr-HR" baseline="0" dirty="0" smtClean="0"/>
                        <a:t> MJESEC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</a:t>
                      </a:r>
                      <a:r>
                        <a:rPr lang="hr-HR" baseline="0" dirty="0" smtClean="0"/>
                        <a:t>       </a:t>
                      </a:r>
                      <a:endParaRPr lang="hr-HR" baseline="0" dirty="0" smtClean="0"/>
                    </a:p>
                    <a:p>
                      <a:pPr algn="just"/>
                      <a:r>
                        <a:rPr lang="hr-HR" baseline="0" dirty="0" smtClean="0"/>
                        <a:t>        </a:t>
                      </a:r>
                      <a:r>
                        <a:rPr lang="hr-HR" dirty="0" smtClean="0"/>
                        <a:t>KUCA</a:t>
                      </a:r>
                    </a:p>
                    <a:p>
                      <a:pPr algn="just"/>
                      <a:r>
                        <a:rPr lang="hr-HR" dirty="0" smtClean="0"/>
                        <a:t> 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</a:t>
                      </a:r>
                      <a:endParaRPr lang="hr-HR" dirty="0" smtClean="0"/>
                    </a:p>
                    <a:p>
                      <a:pPr algn="just"/>
                      <a:r>
                        <a:rPr lang="hr-HR" dirty="0" smtClean="0"/>
                        <a:t>       DVOJE</a:t>
                      </a:r>
                      <a:endParaRPr lang="hr-HR" dirty="0"/>
                    </a:p>
                  </a:txBody>
                  <a:tcPr/>
                </a:tc>
              </a:tr>
              <a:tr h="755954"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</a:t>
                      </a:r>
                    </a:p>
                    <a:p>
                      <a:pPr algn="just"/>
                      <a:r>
                        <a:rPr lang="hr-HR" dirty="0" smtClean="0"/>
                        <a:t> VALENTINOVO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</a:t>
                      </a:r>
                      <a:endParaRPr lang="hr-HR" dirty="0" smtClean="0"/>
                    </a:p>
                    <a:p>
                      <a:pPr algn="just"/>
                      <a:r>
                        <a:rPr lang="hr-HR" dirty="0" smtClean="0"/>
                        <a:t>    VELJAČA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   </a:t>
                      </a:r>
                      <a:endParaRPr lang="hr-HR" dirty="0" smtClean="0"/>
                    </a:p>
                    <a:p>
                      <a:pPr algn="just"/>
                      <a:r>
                        <a:rPr lang="hr-HR" dirty="0" smtClean="0"/>
                        <a:t>        SRCE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    </a:t>
                      </a:r>
                      <a:endParaRPr lang="hr-HR" dirty="0" smtClean="0"/>
                    </a:p>
                    <a:p>
                      <a:pPr algn="just"/>
                      <a:r>
                        <a:rPr lang="hr-HR" dirty="0" smtClean="0"/>
                        <a:t>            PAR</a:t>
                      </a:r>
                      <a:endParaRPr lang="hr-HR" dirty="0"/>
                    </a:p>
                  </a:txBody>
                  <a:tcPr/>
                </a:tc>
              </a:tr>
              <a:tr h="1291422">
                <a:tc gridSpan="4">
                  <a:txBody>
                    <a:bodyPr/>
                    <a:lstStyle/>
                    <a:p>
                      <a:pPr algn="just"/>
                      <a:r>
                        <a:rPr lang="hr-HR" dirty="0" smtClean="0"/>
                        <a:t>                                                                    </a:t>
                      </a:r>
                    </a:p>
                    <a:p>
                      <a:pPr algn="just"/>
                      <a:r>
                        <a:rPr lang="hr-HR" dirty="0" smtClean="0"/>
                        <a:t>                                                </a:t>
                      </a:r>
                      <a:r>
                        <a:rPr lang="hr-HR" sz="4000" b="1" i="1" dirty="0" smtClean="0">
                          <a:solidFill>
                            <a:srgbClr val="FF0000"/>
                          </a:solidFill>
                          <a:latin typeface="Baskerville Old Face" panose="02020602080505020303" pitchFamily="18" charset="0"/>
                        </a:rPr>
                        <a:t>LJUBAV     </a:t>
                      </a:r>
                      <a:endParaRPr lang="hr-HR" sz="4000" b="1" i="1" dirty="0">
                        <a:solidFill>
                          <a:srgbClr val="FF0000"/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Zaobljeni pravokutnik 5"/>
          <p:cNvSpPr/>
          <p:nvPr/>
        </p:nvSpPr>
        <p:spPr>
          <a:xfrm>
            <a:off x="634904" y="1403262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A 2</a:t>
            </a:r>
            <a:endParaRPr lang="hr-HR" sz="2800" dirty="0"/>
          </a:p>
        </p:txBody>
      </p:sp>
      <p:sp>
        <p:nvSpPr>
          <p:cNvPr id="7" name="Zaobljeni pravokutnik 6"/>
          <p:cNvSpPr/>
          <p:nvPr/>
        </p:nvSpPr>
        <p:spPr>
          <a:xfrm>
            <a:off x="637608" y="2176085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A 3</a:t>
            </a:r>
            <a:endParaRPr lang="hr-HR" sz="2800" dirty="0"/>
          </a:p>
        </p:txBody>
      </p:sp>
      <p:sp>
        <p:nvSpPr>
          <p:cNvPr id="8" name="Zaobljeni pravokutnik 7"/>
          <p:cNvSpPr/>
          <p:nvPr/>
        </p:nvSpPr>
        <p:spPr>
          <a:xfrm>
            <a:off x="619296" y="2900414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A 4</a:t>
            </a:r>
            <a:endParaRPr lang="hr-HR" sz="2800" dirty="0"/>
          </a:p>
        </p:txBody>
      </p:sp>
      <p:sp>
        <p:nvSpPr>
          <p:cNvPr id="9" name="Zaobljeni pravokutnik 8"/>
          <p:cNvSpPr/>
          <p:nvPr/>
        </p:nvSpPr>
        <p:spPr>
          <a:xfrm>
            <a:off x="622582" y="653322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A 1</a:t>
            </a:r>
            <a:endParaRPr lang="hr-HR" sz="2800" dirty="0"/>
          </a:p>
        </p:txBody>
      </p:sp>
      <p:sp>
        <p:nvSpPr>
          <p:cNvPr id="10" name="Zaobljeni pravokutnik 9"/>
          <p:cNvSpPr/>
          <p:nvPr/>
        </p:nvSpPr>
        <p:spPr>
          <a:xfrm>
            <a:off x="2602062" y="641221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B 1</a:t>
            </a:r>
            <a:endParaRPr lang="hr-HR" sz="2800" dirty="0"/>
          </a:p>
        </p:txBody>
      </p:sp>
      <p:sp>
        <p:nvSpPr>
          <p:cNvPr id="11" name="Zaobljeni pravokutnik 10"/>
          <p:cNvSpPr/>
          <p:nvPr/>
        </p:nvSpPr>
        <p:spPr>
          <a:xfrm>
            <a:off x="2610884" y="1417705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B 2</a:t>
            </a:r>
            <a:endParaRPr lang="hr-HR" sz="2800" dirty="0"/>
          </a:p>
        </p:txBody>
      </p:sp>
      <p:sp>
        <p:nvSpPr>
          <p:cNvPr id="12" name="Zaobljeni pravokutnik 11"/>
          <p:cNvSpPr/>
          <p:nvPr/>
        </p:nvSpPr>
        <p:spPr>
          <a:xfrm>
            <a:off x="2627784" y="2166037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B 3</a:t>
            </a:r>
            <a:endParaRPr lang="hr-HR" sz="2800" dirty="0"/>
          </a:p>
        </p:txBody>
      </p:sp>
      <p:sp>
        <p:nvSpPr>
          <p:cNvPr id="13" name="Zaobljeni pravokutnik 12"/>
          <p:cNvSpPr/>
          <p:nvPr/>
        </p:nvSpPr>
        <p:spPr>
          <a:xfrm>
            <a:off x="2610884" y="2895612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B 4</a:t>
            </a:r>
            <a:endParaRPr lang="hr-HR" sz="2800" dirty="0"/>
          </a:p>
        </p:txBody>
      </p:sp>
      <p:sp>
        <p:nvSpPr>
          <p:cNvPr id="14" name="Zaobljeni pravokutnik 13"/>
          <p:cNvSpPr/>
          <p:nvPr/>
        </p:nvSpPr>
        <p:spPr>
          <a:xfrm>
            <a:off x="634904" y="3758562"/>
            <a:ext cx="1944216" cy="66465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 smtClean="0"/>
              <a:t>A</a:t>
            </a:r>
            <a:endParaRPr lang="hr-HR" sz="2800" b="1" dirty="0"/>
          </a:p>
        </p:txBody>
      </p:sp>
      <p:sp>
        <p:nvSpPr>
          <p:cNvPr id="15" name="Zaobljeni pravokutnik 14"/>
          <p:cNvSpPr/>
          <p:nvPr/>
        </p:nvSpPr>
        <p:spPr>
          <a:xfrm>
            <a:off x="2614749" y="3768336"/>
            <a:ext cx="1944216" cy="65761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/>
              <a:t>B</a:t>
            </a:r>
          </a:p>
        </p:txBody>
      </p:sp>
      <p:sp>
        <p:nvSpPr>
          <p:cNvPr id="16" name="Zaobljeni pravokutnik 15"/>
          <p:cNvSpPr/>
          <p:nvPr/>
        </p:nvSpPr>
        <p:spPr>
          <a:xfrm>
            <a:off x="4594366" y="649501"/>
            <a:ext cx="1925930" cy="642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/>
              <a:t>C</a:t>
            </a:r>
            <a:r>
              <a:rPr lang="hr-HR" sz="2800" dirty="0" smtClean="0"/>
              <a:t> 1</a:t>
            </a:r>
            <a:endParaRPr lang="hr-HR" sz="2800" dirty="0"/>
          </a:p>
        </p:txBody>
      </p:sp>
      <p:sp>
        <p:nvSpPr>
          <p:cNvPr id="17" name="Zaobljeni pravokutnik 16"/>
          <p:cNvSpPr/>
          <p:nvPr/>
        </p:nvSpPr>
        <p:spPr>
          <a:xfrm>
            <a:off x="4602832" y="1424926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C 2</a:t>
            </a:r>
            <a:endParaRPr lang="hr-HR" sz="2800" dirty="0"/>
          </a:p>
        </p:txBody>
      </p:sp>
      <p:sp>
        <p:nvSpPr>
          <p:cNvPr id="18" name="Zaobljeni pravokutnik 17"/>
          <p:cNvSpPr/>
          <p:nvPr/>
        </p:nvSpPr>
        <p:spPr>
          <a:xfrm>
            <a:off x="4620292" y="2170995"/>
            <a:ext cx="1914189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C 3</a:t>
            </a:r>
            <a:endParaRPr lang="hr-HR" sz="2800" dirty="0"/>
          </a:p>
        </p:txBody>
      </p:sp>
      <p:sp>
        <p:nvSpPr>
          <p:cNvPr id="19" name="Zaobljeni pravokutnik 18"/>
          <p:cNvSpPr/>
          <p:nvPr/>
        </p:nvSpPr>
        <p:spPr>
          <a:xfrm>
            <a:off x="4602472" y="2900414"/>
            <a:ext cx="1935107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C 4</a:t>
            </a:r>
            <a:endParaRPr lang="hr-HR" sz="2800" dirty="0"/>
          </a:p>
        </p:txBody>
      </p:sp>
      <p:sp>
        <p:nvSpPr>
          <p:cNvPr id="20" name="Zaobljeni pravokutnik 19"/>
          <p:cNvSpPr/>
          <p:nvPr/>
        </p:nvSpPr>
        <p:spPr>
          <a:xfrm>
            <a:off x="4585591" y="3758562"/>
            <a:ext cx="1967875" cy="66250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/>
              <a:t>C</a:t>
            </a:r>
          </a:p>
        </p:txBody>
      </p:sp>
      <p:sp>
        <p:nvSpPr>
          <p:cNvPr id="21" name="Zaobljeni pravokutnik 20"/>
          <p:cNvSpPr/>
          <p:nvPr/>
        </p:nvSpPr>
        <p:spPr>
          <a:xfrm>
            <a:off x="6568384" y="647275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D 1</a:t>
            </a:r>
            <a:endParaRPr lang="hr-HR" sz="2800" dirty="0"/>
          </a:p>
        </p:txBody>
      </p:sp>
      <p:sp>
        <p:nvSpPr>
          <p:cNvPr id="22" name="Zaobljeni pravokutnik 21"/>
          <p:cNvSpPr/>
          <p:nvPr/>
        </p:nvSpPr>
        <p:spPr>
          <a:xfrm>
            <a:off x="6580472" y="1424926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D 2</a:t>
            </a:r>
            <a:endParaRPr lang="hr-HR" sz="2800" dirty="0"/>
          </a:p>
        </p:txBody>
      </p:sp>
      <p:sp>
        <p:nvSpPr>
          <p:cNvPr id="23" name="Zaobljeni pravokutnik 22"/>
          <p:cNvSpPr/>
          <p:nvPr/>
        </p:nvSpPr>
        <p:spPr>
          <a:xfrm>
            <a:off x="6575220" y="2160850"/>
            <a:ext cx="1944216" cy="6895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D 3</a:t>
            </a:r>
            <a:endParaRPr lang="hr-HR" sz="2800" dirty="0"/>
          </a:p>
        </p:txBody>
      </p:sp>
      <p:sp>
        <p:nvSpPr>
          <p:cNvPr id="24" name="Zaobljeni pravokutnik 23"/>
          <p:cNvSpPr/>
          <p:nvPr/>
        </p:nvSpPr>
        <p:spPr>
          <a:xfrm>
            <a:off x="6576897" y="2889494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D 4</a:t>
            </a:r>
            <a:endParaRPr lang="hr-HR" sz="2800" dirty="0"/>
          </a:p>
        </p:txBody>
      </p:sp>
      <p:sp>
        <p:nvSpPr>
          <p:cNvPr id="25" name="Zaobljeni pravokutnik 24"/>
          <p:cNvSpPr/>
          <p:nvPr/>
        </p:nvSpPr>
        <p:spPr>
          <a:xfrm>
            <a:off x="6586315" y="3768610"/>
            <a:ext cx="1908354" cy="64895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/>
              <a:t>D</a:t>
            </a:r>
          </a:p>
        </p:txBody>
      </p:sp>
      <p:sp>
        <p:nvSpPr>
          <p:cNvPr id="26" name="Zaobljeni pravokutnik 25"/>
          <p:cNvSpPr/>
          <p:nvPr/>
        </p:nvSpPr>
        <p:spPr>
          <a:xfrm>
            <a:off x="607696" y="4447147"/>
            <a:ext cx="7967160" cy="140286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KONAČNO RJEŠENJE</a:t>
            </a:r>
            <a:endParaRPr lang="hr-HR" sz="2800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DudaN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776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pun">
  <a:themeElements>
    <a:clrScheme name="Sap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p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p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TM03457510[[fn=Sapun]]</Template>
  <TotalTime>160</TotalTime>
  <Words>108</Words>
  <Application>Microsoft Office PowerPoint</Application>
  <PresentationFormat>Prikaz na zaslonu (4:3)</PresentationFormat>
  <Paragraphs>65</Paragraphs>
  <Slides>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Baskerville Old Face</vt:lpstr>
      <vt:lpstr>Calibri</vt:lpstr>
      <vt:lpstr>Century Gothic</vt:lpstr>
      <vt:lpstr>Garamond</vt:lpstr>
      <vt:lpstr>Sapun</vt:lpstr>
      <vt:lpstr>PowerPointova prezentacija</vt:lpstr>
    </vt:vector>
  </TitlesOfParts>
  <Company>Osnovna škola Pakrac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Dubravka Namjesnik</dc:creator>
  <cp:lastModifiedBy>Windows User</cp:lastModifiedBy>
  <cp:revision>19</cp:revision>
  <dcterms:created xsi:type="dcterms:W3CDTF">2016-01-04T20:49:45Z</dcterms:created>
  <dcterms:modified xsi:type="dcterms:W3CDTF">2018-02-10T13:47:08Z</dcterms:modified>
  <cp:contentStatus/>
</cp:coreProperties>
</file>