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879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466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911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557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897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07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446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330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862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1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646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A47B-0AA4-46F2-84B7-E7B2AC5030DE}" type="datetimeFigureOut">
              <a:rPr lang="hr-HR" smtClean="0"/>
              <a:t>26.4.2017.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3D429-5C79-4353-B796-92311133EF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34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3528" y="260648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Morska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pobuna</a:t>
            </a:r>
          </a:p>
          <a:p>
            <a:r>
              <a:rPr lang="hr-HR" dirty="0"/>
              <a:t> </a:t>
            </a:r>
          </a:p>
          <a:p>
            <a:r>
              <a:rPr lang="hr-HR" dirty="0">
                <a:solidFill>
                  <a:srgbClr val="FF0000"/>
                </a:solidFill>
              </a:rPr>
              <a:t>Morski</a:t>
            </a:r>
            <a:r>
              <a:rPr lang="hr-HR" dirty="0"/>
              <a:t> je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 </a:t>
            </a:r>
            <a:r>
              <a:rPr lang="hr-HR" dirty="0"/>
              <a:t>ljutito skinuo i </a:t>
            </a:r>
            <a:r>
              <a:rPr lang="hr-HR"/>
              <a:t>bacio </a:t>
            </a:r>
            <a:r>
              <a:rPr lang="hr-HR" smtClean="0">
                <a:solidFill>
                  <a:srgbClr val="FF0000"/>
                </a:solidFill>
              </a:rPr>
              <a:t>kraljevski</a:t>
            </a:r>
            <a:r>
              <a:rPr lang="hr-HR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štap</a:t>
            </a:r>
            <a:r>
              <a:rPr lang="hr-HR" dirty="0"/>
              <a:t>. </a:t>
            </a:r>
          </a:p>
          <a:p>
            <a:r>
              <a:rPr lang="hr-HR" dirty="0"/>
              <a:t>Onaj </a:t>
            </a:r>
            <a:r>
              <a:rPr lang="hr-HR" dirty="0">
                <a:solidFill>
                  <a:srgbClr val="FF0000"/>
                </a:solidFill>
              </a:rPr>
              <a:t>šašavi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kit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Bili</a:t>
            </a:r>
            <a:r>
              <a:rPr lang="hr-HR" dirty="0"/>
              <a:t> i </a:t>
            </a:r>
            <a:r>
              <a:rPr lang="hr-HR" dirty="0">
                <a:solidFill>
                  <a:srgbClr val="FF0000"/>
                </a:solidFill>
              </a:rPr>
              <a:t>zločesti</a:t>
            </a:r>
            <a:r>
              <a:rPr lang="hr-HR" dirty="0"/>
              <a:t> </a:t>
            </a:r>
            <a:r>
              <a:rPr lang="hr-HR" dirty="0">
                <a:solidFill>
                  <a:srgbClr val="FF0000"/>
                </a:solidFill>
              </a:rPr>
              <a:t>morski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pas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Vili</a:t>
            </a:r>
            <a:r>
              <a:rPr lang="hr-HR" dirty="0"/>
              <a:t> odlučili su osnovati </a:t>
            </a:r>
            <a:r>
              <a:rPr lang="hr-HR" dirty="0">
                <a:solidFill>
                  <a:srgbClr val="FF0000"/>
                </a:solidFill>
              </a:rPr>
              <a:t>vlastito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kraljevstvo</a:t>
            </a:r>
            <a:r>
              <a:rPr lang="hr-HR" dirty="0"/>
              <a:t>. U tome su dobili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podršku</a:t>
            </a:r>
            <a:r>
              <a:rPr lang="hr-HR" dirty="0"/>
              <a:t> </a:t>
            </a:r>
            <a:r>
              <a:rPr lang="hr-HR" dirty="0">
                <a:solidFill>
                  <a:srgbClr val="FF0000"/>
                </a:solidFill>
              </a:rPr>
              <a:t>morskog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konjica</a:t>
            </a:r>
            <a:r>
              <a:rPr lang="hr-HR" dirty="0"/>
              <a:t>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Rudija</a:t>
            </a:r>
            <a:r>
              <a:rPr lang="hr-HR" dirty="0"/>
              <a:t>,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tuljana</a:t>
            </a:r>
            <a:r>
              <a:rPr lang="hr-HR" dirty="0"/>
              <a:t>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Dikija</a:t>
            </a:r>
            <a:r>
              <a:rPr lang="hr-HR" dirty="0"/>
              <a:t> i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fokice</a:t>
            </a:r>
            <a:r>
              <a:rPr lang="hr-HR" dirty="0"/>
              <a:t>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Kikija</a:t>
            </a:r>
            <a:r>
              <a:rPr lang="hr-HR" dirty="0"/>
              <a:t>.</a:t>
            </a:r>
          </a:p>
          <a:p>
            <a:r>
              <a:rPr lang="hr-HR" dirty="0"/>
              <a:t> „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Pobuna</a:t>
            </a:r>
            <a:r>
              <a:rPr lang="hr-HR" dirty="0"/>
              <a:t>! To je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pobuna</a:t>
            </a:r>
            <a:r>
              <a:rPr lang="hr-HR" dirty="0"/>
              <a:t>!“ vikao je </a:t>
            </a:r>
            <a:r>
              <a:rPr lang="hr-HR" dirty="0">
                <a:solidFill>
                  <a:srgbClr val="FF0000"/>
                </a:solidFill>
              </a:rPr>
              <a:t>morski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</a:t>
            </a:r>
            <a:r>
              <a:rPr lang="hr-HR" dirty="0"/>
              <a:t> i dozivao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čete</a:t>
            </a:r>
            <a:r>
              <a:rPr lang="hr-HR" dirty="0"/>
              <a:t> </a:t>
            </a:r>
            <a:r>
              <a:rPr lang="hr-HR" dirty="0">
                <a:solidFill>
                  <a:srgbClr val="FF0000"/>
                </a:solidFill>
              </a:rPr>
              <a:t>sablasnih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murina</a:t>
            </a:r>
            <a:r>
              <a:rPr lang="hr-HR" dirty="0"/>
              <a:t> i </a:t>
            </a:r>
            <a:r>
              <a:rPr lang="hr-HR" dirty="0">
                <a:solidFill>
                  <a:srgbClr val="FF0000"/>
                </a:solidFill>
              </a:rPr>
              <a:t>okrutnih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riba</a:t>
            </a:r>
            <a:r>
              <a:rPr lang="hr-HR" dirty="0"/>
              <a:t>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sabljarica</a:t>
            </a:r>
            <a:r>
              <a:rPr lang="hr-HR" dirty="0"/>
              <a:t>. Želio ih je poslati kako bi </a:t>
            </a:r>
            <a:r>
              <a:rPr lang="hr-HR" dirty="0">
                <a:solidFill>
                  <a:srgbClr val="FF0000"/>
                </a:solidFill>
              </a:rPr>
              <a:t>oštrim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zubima</a:t>
            </a:r>
            <a:r>
              <a:rPr lang="hr-HR" dirty="0"/>
              <a:t>  i </a:t>
            </a:r>
            <a:r>
              <a:rPr lang="hr-HR" dirty="0">
                <a:solidFill>
                  <a:srgbClr val="FF0000"/>
                </a:solidFill>
              </a:rPr>
              <a:t>dugačkim</a:t>
            </a:r>
            <a:r>
              <a:rPr lang="hr-HR" dirty="0"/>
              <a:t> 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bodljama</a:t>
            </a:r>
            <a:r>
              <a:rPr lang="hr-HR" dirty="0"/>
              <a:t> uveli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red</a:t>
            </a:r>
            <a:r>
              <a:rPr lang="hr-HR" dirty="0"/>
              <a:t> u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kraljevstvo</a:t>
            </a:r>
            <a:r>
              <a:rPr lang="hr-HR" dirty="0"/>
              <a:t>. </a:t>
            </a:r>
          </a:p>
          <a:p>
            <a:r>
              <a:rPr lang="hr-HR" dirty="0"/>
              <a:t>Tada ga </a:t>
            </a:r>
            <a:r>
              <a:rPr lang="hr-HR" dirty="0" smtClean="0">
                <a:solidFill>
                  <a:srgbClr val="FF0000"/>
                </a:solidFill>
              </a:rPr>
              <a:t>mudri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savjetnik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rak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Mirko</a:t>
            </a:r>
            <a:r>
              <a:rPr lang="hr-HR" dirty="0"/>
              <a:t> zaustavi i smiri. </a:t>
            </a:r>
          </a:p>
          <a:p>
            <a:r>
              <a:rPr lang="hr-HR" dirty="0"/>
              <a:t>„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Kralju</a:t>
            </a:r>
            <a:r>
              <a:rPr lang="hr-HR" dirty="0"/>
              <a:t>, uzmi ponovo </a:t>
            </a:r>
            <a:r>
              <a:rPr lang="hr-HR" dirty="0" smtClean="0">
                <a:solidFill>
                  <a:srgbClr val="FF0000"/>
                </a:solidFill>
              </a:rPr>
              <a:t>kraljevski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štap</a:t>
            </a:r>
            <a:r>
              <a:rPr lang="hr-HR" dirty="0"/>
              <a:t> i stavi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krunu</a:t>
            </a:r>
            <a:r>
              <a:rPr lang="hr-HR" dirty="0"/>
              <a:t> na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glavu</a:t>
            </a:r>
            <a:r>
              <a:rPr lang="hr-HR" dirty="0"/>
              <a:t>. Pusti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Bilija</a:t>
            </a:r>
            <a:r>
              <a:rPr lang="hr-HR" dirty="0"/>
              <a:t> i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Vilija</a:t>
            </a:r>
            <a:r>
              <a:rPr lang="hr-HR" dirty="0"/>
              <a:t> da snivaju i planiraju. Zašto da ginu </a:t>
            </a:r>
            <a:r>
              <a:rPr lang="hr-HR" dirty="0">
                <a:solidFill>
                  <a:srgbClr val="FF0000"/>
                </a:solidFill>
              </a:rPr>
              <a:t>nevine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ribe</a:t>
            </a:r>
            <a:r>
              <a:rPr lang="hr-HR" dirty="0"/>
              <a:t> i druga </a:t>
            </a:r>
            <a:r>
              <a:rPr lang="hr-HR" dirty="0">
                <a:solidFill>
                  <a:srgbClr val="FF0000"/>
                </a:solidFill>
              </a:rPr>
              <a:t>morska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stvorenja</a:t>
            </a:r>
            <a:r>
              <a:rPr lang="hr-HR" dirty="0"/>
              <a:t>? Sve će se to riješiti i bez upotrebe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zuba</a:t>
            </a:r>
            <a:r>
              <a:rPr lang="hr-HR" dirty="0"/>
              <a:t> i </a:t>
            </a:r>
            <a:r>
              <a:rPr lang="hr-HR" dirty="0">
                <a:solidFill>
                  <a:srgbClr val="FF0000"/>
                </a:solidFill>
              </a:rPr>
              <a:t>opasnih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bodlji</a:t>
            </a:r>
            <a:r>
              <a:rPr lang="hr-HR" dirty="0"/>
              <a:t>.“</a:t>
            </a:r>
          </a:p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</a:t>
            </a:r>
            <a:r>
              <a:rPr lang="hr-HR" dirty="0"/>
              <a:t> je </a:t>
            </a:r>
            <a:r>
              <a:rPr lang="hr-HR" dirty="0">
                <a:solidFill>
                  <a:srgbClr val="FF0000"/>
                </a:solidFill>
              </a:rPr>
              <a:t>teškom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mukom</a:t>
            </a:r>
            <a:r>
              <a:rPr lang="hr-HR" dirty="0"/>
              <a:t> suspregnuo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gnjev</a:t>
            </a:r>
            <a:r>
              <a:rPr lang="hr-HR" dirty="0"/>
              <a:t> i tek ga škakljanje </a:t>
            </a:r>
            <a:r>
              <a:rPr lang="hr-HR" dirty="0">
                <a:solidFill>
                  <a:srgbClr val="FF0000"/>
                </a:solidFill>
              </a:rPr>
              <a:t>omiljene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sirene</a:t>
            </a:r>
            <a:r>
              <a:rPr lang="hr-HR" dirty="0" smtClean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Maje</a:t>
            </a:r>
            <a:r>
              <a:rPr lang="hr-HR" dirty="0"/>
              <a:t> smiri. </a:t>
            </a:r>
          </a:p>
          <a:p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Mirko</a:t>
            </a:r>
            <a:r>
              <a:rPr lang="hr-HR" dirty="0"/>
              <a:t>, taj </a:t>
            </a:r>
            <a:r>
              <a:rPr lang="hr-HR" dirty="0">
                <a:solidFill>
                  <a:srgbClr val="FF0000"/>
                </a:solidFill>
              </a:rPr>
              <a:t>mudri</a:t>
            </a:r>
            <a:r>
              <a:rPr lang="hr-HR" dirty="0"/>
              <a:t> 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rak</a:t>
            </a:r>
            <a:r>
              <a:rPr lang="hr-HR" dirty="0"/>
              <a:t>, imao je pravo.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Bili</a:t>
            </a:r>
            <a:r>
              <a:rPr lang="hr-HR" dirty="0"/>
              <a:t>, </a:t>
            </a:r>
            <a:r>
              <a:rPr lang="hr-HR" dirty="0">
                <a:solidFill>
                  <a:srgbClr val="FF0000"/>
                </a:solidFill>
              </a:rPr>
              <a:t>krupni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kit</a:t>
            </a:r>
            <a:r>
              <a:rPr lang="hr-HR" dirty="0"/>
              <a:t>, želio je biti 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kralj</a:t>
            </a:r>
            <a:r>
              <a:rPr lang="hr-HR" dirty="0" smtClean="0"/>
              <a:t> </a:t>
            </a:r>
            <a:r>
              <a:rPr lang="hr-HR" dirty="0">
                <a:solidFill>
                  <a:srgbClr val="FF0000"/>
                </a:solidFill>
              </a:rPr>
              <a:t>novog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kraljevstva</a:t>
            </a:r>
            <a:r>
              <a:rPr lang="hr-HR" dirty="0"/>
              <a:t>. </a:t>
            </a:r>
            <a:r>
              <a:rPr lang="hr-HR" dirty="0">
                <a:solidFill>
                  <a:srgbClr val="FF0000"/>
                </a:solidFill>
              </a:rPr>
              <a:t>Istu</a:t>
            </a:r>
            <a:r>
              <a:rPr lang="hr-HR" dirty="0"/>
              <a:t> je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zamisao</a:t>
            </a:r>
            <a:r>
              <a:rPr lang="hr-HR" dirty="0"/>
              <a:t> imao i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Vili</a:t>
            </a:r>
            <a:r>
              <a:rPr lang="hr-HR" dirty="0"/>
              <a:t>. Tako su se posvađali da su ih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Diki</a:t>
            </a:r>
            <a:r>
              <a:rPr lang="hr-HR" dirty="0"/>
              <a:t> i 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Kiki</a:t>
            </a:r>
            <a:r>
              <a:rPr lang="hr-HR" dirty="0"/>
              <a:t> jedva rastavili. I potukli bi se da ih nije napao </a:t>
            </a:r>
            <a:r>
              <a:rPr lang="hr-HR" dirty="0">
                <a:solidFill>
                  <a:srgbClr val="FF0000"/>
                </a:solidFill>
              </a:rPr>
              <a:t>bijeli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medo</a:t>
            </a:r>
            <a:r>
              <a:rPr lang="hr-HR" dirty="0"/>
              <a:t> , pa su morali pobjeći svatko na svoju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stranu</a:t>
            </a:r>
            <a:r>
              <a:rPr lang="hr-HR" dirty="0"/>
              <a:t>. </a:t>
            </a:r>
          </a:p>
          <a:p>
            <a:r>
              <a:rPr lang="hr-HR" dirty="0" smtClean="0"/>
              <a:t>Od tada se ne </a:t>
            </a:r>
            <a:r>
              <a:rPr lang="hr-HR" dirty="0"/>
              <a:t>podnose, a </a:t>
            </a:r>
            <a:r>
              <a:rPr lang="hr-HR" dirty="0">
                <a:solidFill>
                  <a:srgbClr val="FF0000"/>
                </a:solidFill>
              </a:rPr>
              <a:t>morski</a:t>
            </a:r>
            <a:r>
              <a:rPr lang="hr-HR" dirty="0"/>
              <a:t> 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kralj</a:t>
            </a:r>
            <a:r>
              <a:rPr lang="hr-HR" dirty="0"/>
              <a:t> i dalje mirno vlada </a:t>
            </a:r>
            <a:r>
              <a:rPr lang="hr-HR" dirty="0" smtClean="0">
                <a:solidFill>
                  <a:srgbClr val="FF0000"/>
                </a:solidFill>
              </a:rPr>
              <a:t>morskim 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kraljevstvom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14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</Words>
  <Application>Microsoft Office PowerPoint</Application>
  <PresentationFormat>Prikaz na zaslonu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Mila</dc:creator>
  <cp:lastModifiedBy>Mila Kokotović</cp:lastModifiedBy>
  <cp:revision>17</cp:revision>
  <dcterms:created xsi:type="dcterms:W3CDTF">2014-05-19T13:51:11Z</dcterms:created>
  <dcterms:modified xsi:type="dcterms:W3CDTF">2017-04-26T18:33:15Z</dcterms:modified>
</cp:coreProperties>
</file>