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879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466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911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557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897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607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446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330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862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102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646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346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23528" y="260648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M</a:t>
            </a:r>
            <a:r>
              <a:rPr lang="hr-HR" dirty="0"/>
              <a:t>ORSKA POBUNA</a:t>
            </a:r>
          </a:p>
          <a:p>
            <a:r>
              <a:rPr lang="hr-HR" dirty="0"/>
              <a:t> </a:t>
            </a:r>
          </a:p>
          <a:p>
            <a:r>
              <a:rPr lang="hr-HR" b="1" dirty="0">
                <a:solidFill>
                  <a:srgbClr val="FF0000"/>
                </a:solidFill>
              </a:rPr>
              <a:t>M</a:t>
            </a:r>
            <a:r>
              <a:rPr lang="hr-HR" dirty="0"/>
              <a:t>ORSKI JE KRALJ LJUTITO SKINUO I BACIO KRALJEVSKI ŠTAP. </a:t>
            </a:r>
          </a:p>
          <a:p>
            <a:r>
              <a:rPr lang="hr-HR" b="1" dirty="0">
                <a:solidFill>
                  <a:srgbClr val="FF0000"/>
                </a:solidFill>
              </a:rPr>
              <a:t>O</a:t>
            </a:r>
            <a:r>
              <a:rPr lang="hr-HR" dirty="0"/>
              <a:t>NAJ ŠAŠAVI KIT </a:t>
            </a:r>
            <a:r>
              <a:rPr lang="hr-HR" b="1" dirty="0">
                <a:solidFill>
                  <a:srgbClr val="FF0000"/>
                </a:solidFill>
              </a:rPr>
              <a:t>B</a:t>
            </a:r>
            <a:r>
              <a:rPr lang="hr-HR" dirty="0"/>
              <a:t>ILI I ZLOČESTI MORSKI PAS </a:t>
            </a:r>
            <a:r>
              <a:rPr lang="hr-HR" b="1" dirty="0">
                <a:solidFill>
                  <a:srgbClr val="FF0000"/>
                </a:solidFill>
              </a:rPr>
              <a:t>V</a:t>
            </a:r>
            <a:r>
              <a:rPr lang="hr-HR" dirty="0"/>
              <a:t>ILI ODLUČILI SU OSNOVATI VLASTITO KRALJEVSTVO. </a:t>
            </a:r>
            <a:r>
              <a:rPr lang="hr-HR" b="1" dirty="0">
                <a:solidFill>
                  <a:srgbClr val="FF0000"/>
                </a:solidFill>
              </a:rPr>
              <a:t>U</a:t>
            </a:r>
            <a:r>
              <a:rPr lang="hr-HR" dirty="0"/>
              <a:t> TOME SU DOBILI PODRŠKU MORSKOG KONJICA </a:t>
            </a:r>
            <a:r>
              <a:rPr lang="hr-HR" b="1" dirty="0">
                <a:solidFill>
                  <a:srgbClr val="FF0000"/>
                </a:solidFill>
              </a:rPr>
              <a:t>R</a:t>
            </a:r>
            <a:r>
              <a:rPr lang="hr-HR" dirty="0"/>
              <a:t>UDIJA, TULJANA </a:t>
            </a:r>
            <a:r>
              <a:rPr lang="hr-HR" b="1" dirty="0">
                <a:solidFill>
                  <a:srgbClr val="FF0000"/>
                </a:solidFill>
              </a:rPr>
              <a:t>D</a:t>
            </a:r>
            <a:r>
              <a:rPr lang="hr-HR" dirty="0"/>
              <a:t>IKIJA I FOKICE </a:t>
            </a:r>
            <a:r>
              <a:rPr lang="hr-HR" b="1" dirty="0">
                <a:solidFill>
                  <a:srgbClr val="FF0000"/>
                </a:solidFill>
              </a:rPr>
              <a:t>K</a:t>
            </a:r>
            <a:r>
              <a:rPr lang="hr-HR" dirty="0"/>
              <a:t>IKIJA.</a:t>
            </a:r>
          </a:p>
          <a:p>
            <a:r>
              <a:rPr lang="hr-HR" dirty="0"/>
              <a:t> </a:t>
            </a:r>
            <a:r>
              <a:rPr lang="hr-HR" b="1" dirty="0" smtClean="0">
                <a:solidFill>
                  <a:srgbClr val="FF0000"/>
                </a:solidFill>
              </a:rPr>
              <a:t>P</a:t>
            </a:r>
            <a:r>
              <a:rPr lang="hr-HR" dirty="0" smtClean="0"/>
              <a:t>OBUNA</a:t>
            </a:r>
            <a:r>
              <a:rPr lang="hr-HR" dirty="0"/>
              <a:t>! </a:t>
            </a:r>
            <a:r>
              <a:rPr lang="hr-HR" b="1" dirty="0">
                <a:solidFill>
                  <a:srgbClr val="FF0000"/>
                </a:solidFill>
              </a:rPr>
              <a:t>T</a:t>
            </a:r>
            <a:r>
              <a:rPr lang="hr-HR" dirty="0"/>
              <a:t>O JE POBUNA</a:t>
            </a:r>
            <a:r>
              <a:rPr lang="hr-HR" dirty="0" smtClean="0"/>
              <a:t>! </a:t>
            </a:r>
            <a:r>
              <a:rPr lang="hr-HR" b="1" dirty="0">
                <a:solidFill>
                  <a:srgbClr val="FF0000"/>
                </a:solidFill>
              </a:rPr>
              <a:t>V</a:t>
            </a:r>
            <a:r>
              <a:rPr lang="hr-HR" dirty="0"/>
              <a:t>IKAO JE MORSKI KRALJ I DOZIVAO ČETE SABLASNIH MURINA I OKRUTNIH RIBA SABLJARICA. </a:t>
            </a:r>
            <a:r>
              <a:rPr lang="hr-HR" b="1" dirty="0">
                <a:solidFill>
                  <a:srgbClr val="FF0000"/>
                </a:solidFill>
              </a:rPr>
              <a:t>Ž</a:t>
            </a:r>
            <a:r>
              <a:rPr lang="hr-HR" dirty="0"/>
              <a:t>ELIO IH JE POSLATI KAKO BI OŠTRIM ZUBIMA  I DUGAČKIM  BODLJAMA UVELI RED U KRALJEVSTVO. </a:t>
            </a:r>
          </a:p>
          <a:p>
            <a:r>
              <a:rPr lang="hr-HR" b="1" dirty="0">
                <a:solidFill>
                  <a:srgbClr val="FF0000"/>
                </a:solidFill>
              </a:rPr>
              <a:t>T</a:t>
            </a:r>
            <a:r>
              <a:rPr lang="hr-HR" dirty="0"/>
              <a:t>ADA GA MUDRI SAVJETNIK RAK </a:t>
            </a:r>
            <a:r>
              <a:rPr lang="hr-HR" b="1" dirty="0">
                <a:solidFill>
                  <a:srgbClr val="FF0000"/>
                </a:solidFill>
              </a:rPr>
              <a:t>M</a:t>
            </a:r>
            <a:r>
              <a:rPr lang="hr-HR" dirty="0"/>
              <a:t>IRKO ZAUSTAVI I SMIRI. </a:t>
            </a:r>
          </a:p>
          <a:p>
            <a:r>
              <a:rPr lang="hr-HR" dirty="0"/>
              <a:t>„</a:t>
            </a:r>
            <a:r>
              <a:rPr lang="hr-HR" b="1" dirty="0">
                <a:solidFill>
                  <a:srgbClr val="FF0000"/>
                </a:solidFill>
              </a:rPr>
              <a:t>K</a:t>
            </a:r>
            <a:r>
              <a:rPr lang="hr-HR" dirty="0"/>
              <a:t>RALJU, UZMI PONOVO KRALJEVSKI ŠTAP I STAVI KRUNU NA GLAVU. </a:t>
            </a:r>
            <a:r>
              <a:rPr lang="hr-HR" b="1" dirty="0">
                <a:solidFill>
                  <a:srgbClr val="FF0000"/>
                </a:solidFill>
              </a:rPr>
              <a:t>P</a:t>
            </a:r>
            <a:r>
              <a:rPr lang="hr-HR" dirty="0"/>
              <a:t>USTI </a:t>
            </a:r>
            <a:r>
              <a:rPr lang="hr-HR" b="1" dirty="0">
                <a:solidFill>
                  <a:srgbClr val="FF0000"/>
                </a:solidFill>
              </a:rPr>
              <a:t>B</a:t>
            </a:r>
            <a:r>
              <a:rPr lang="hr-HR" dirty="0"/>
              <a:t>ILIJA I </a:t>
            </a:r>
            <a:r>
              <a:rPr lang="hr-HR" b="1" dirty="0">
                <a:solidFill>
                  <a:srgbClr val="FF0000"/>
                </a:solidFill>
              </a:rPr>
              <a:t>V</a:t>
            </a:r>
            <a:r>
              <a:rPr lang="hr-HR" dirty="0"/>
              <a:t>ILIJA DA SNIVAJU I PLANIRAJU. </a:t>
            </a:r>
            <a:r>
              <a:rPr lang="hr-HR" b="1" dirty="0">
                <a:solidFill>
                  <a:srgbClr val="FF0000"/>
                </a:solidFill>
              </a:rPr>
              <a:t>Z</a:t>
            </a:r>
            <a:r>
              <a:rPr lang="hr-HR" dirty="0"/>
              <a:t>AŠTO DA GINU NEVINE RIBE I DRUGA MORSKA STVORENJA? </a:t>
            </a:r>
            <a:r>
              <a:rPr lang="hr-HR" b="1" dirty="0">
                <a:solidFill>
                  <a:srgbClr val="FF0000"/>
                </a:solidFill>
              </a:rPr>
              <a:t>S</a:t>
            </a:r>
            <a:r>
              <a:rPr lang="hr-HR" dirty="0"/>
              <a:t>VE ĆE SE TO RIJEŠITI I BEZ UPOTREBE ZUBA I OPASNIH BODLJI.“</a:t>
            </a:r>
          </a:p>
          <a:p>
            <a:r>
              <a:rPr lang="hr-HR" b="1" dirty="0">
                <a:solidFill>
                  <a:srgbClr val="FF0000"/>
                </a:solidFill>
              </a:rPr>
              <a:t>K</a:t>
            </a:r>
            <a:r>
              <a:rPr lang="hr-HR" dirty="0"/>
              <a:t>RALJ JE TEŠKOM MUKOM SUSPREGNUO GNJEV I TEK GA ŠKAKLJANJE OMILJENE SIRENE </a:t>
            </a:r>
            <a:r>
              <a:rPr lang="hr-HR" b="1" dirty="0">
                <a:solidFill>
                  <a:srgbClr val="FF0000"/>
                </a:solidFill>
              </a:rPr>
              <a:t>M</a:t>
            </a:r>
            <a:r>
              <a:rPr lang="hr-HR" dirty="0"/>
              <a:t>AJE SMIRI. </a:t>
            </a:r>
          </a:p>
          <a:p>
            <a:r>
              <a:rPr lang="hr-HR" b="1" dirty="0">
                <a:solidFill>
                  <a:srgbClr val="FF0000"/>
                </a:solidFill>
              </a:rPr>
              <a:t>M</a:t>
            </a:r>
            <a:r>
              <a:rPr lang="hr-HR" dirty="0"/>
              <a:t>IRKO, TAJ MUDRI  RAK, IMAO JE PRAVO. </a:t>
            </a:r>
            <a:r>
              <a:rPr lang="hr-HR" b="1" dirty="0">
                <a:solidFill>
                  <a:srgbClr val="FF0000"/>
                </a:solidFill>
              </a:rPr>
              <a:t>B</a:t>
            </a:r>
            <a:r>
              <a:rPr lang="hr-HR" dirty="0"/>
              <a:t>ILI, KRUPNI KIT, ŽELIO JE BITI KRALJ NOVOG KRALJEVSTVA. </a:t>
            </a:r>
            <a:r>
              <a:rPr lang="hr-HR" b="1" dirty="0">
                <a:solidFill>
                  <a:srgbClr val="FF0000"/>
                </a:solidFill>
              </a:rPr>
              <a:t>I</a:t>
            </a:r>
            <a:r>
              <a:rPr lang="hr-HR" dirty="0"/>
              <a:t>STU JE ZAMISAO IMAO I </a:t>
            </a:r>
            <a:r>
              <a:rPr lang="hr-HR" b="1" dirty="0">
                <a:solidFill>
                  <a:srgbClr val="FF0000"/>
                </a:solidFill>
              </a:rPr>
              <a:t>V</a:t>
            </a:r>
            <a:r>
              <a:rPr lang="hr-HR" dirty="0"/>
              <a:t>ILI. </a:t>
            </a:r>
            <a:r>
              <a:rPr lang="hr-HR" b="1" dirty="0">
                <a:solidFill>
                  <a:srgbClr val="FF0000"/>
                </a:solidFill>
              </a:rPr>
              <a:t>T</a:t>
            </a:r>
            <a:r>
              <a:rPr lang="hr-HR" dirty="0"/>
              <a:t>AKO SU SE POSVAĐALI DA SU IH </a:t>
            </a:r>
            <a:r>
              <a:rPr lang="hr-HR" b="1" dirty="0">
                <a:solidFill>
                  <a:srgbClr val="FF0000"/>
                </a:solidFill>
              </a:rPr>
              <a:t>D</a:t>
            </a:r>
            <a:r>
              <a:rPr lang="hr-HR" dirty="0"/>
              <a:t>IKI I  </a:t>
            </a:r>
            <a:r>
              <a:rPr lang="hr-HR" b="1" dirty="0">
                <a:solidFill>
                  <a:srgbClr val="FF0000"/>
                </a:solidFill>
              </a:rPr>
              <a:t>K</a:t>
            </a:r>
            <a:r>
              <a:rPr lang="hr-HR" dirty="0"/>
              <a:t>IKI JEDVA RASTAVILI. </a:t>
            </a:r>
            <a:r>
              <a:rPr lang="hr-HR" b="1" dirty="0">
                <a:solidFill>
                  <a:srgbClr val="FF0000"/>
                </a:solidFill>
              </a:rPr>
              <a:t>I</a:t>
            </a:r>
            <a:r>
              <a:rPr lang="hr-HR" dirty="0"/>
              <a:t> POTUKLI BI SE DA IH NIJE NAPAO BIJELI MEDO , PA SU MORALI POBJEĆI SVATKO NA SVOJU STRANU. </a:t>
            </a:r>
          </a:p>
          <a:p>
            <a:r>
              <a:rPr lang="hr-HR" b="1" dirty="0">
                <a:solidFill>
                  <a:srgbClr val="FF0000"/>
                </a:solidFill>
              </a:rPr>
              <a:t>O</a:t>
            </a:r>
            <a:r>
              <a:rPr lang="hr-HR" dirty="0"/>
              <a:t>D TADA SE NE PODNOSE, A MORSKI KRALJ I DALJE MIRNO VLADA MORSKIM KRALJEVSTVOM.</a:t>
            </a:r>
          </a:p>
          <a:p>
            <a:r>
              <a:rPr lang="hr-H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014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</Words>
  <Application>Microsoft Office PowerPoint</Application>
  <PresentationFormat>Prikaz na zaslonu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Mila</dc:creator>
  <cp:lastModifiedBy>Mila Kokotović</cp:lastModifiedBy>
  <cp:revision>18</cp:revision>
  <dcterms:created xsi:type="dcterms:W3CDTF">2014-05-19T13:51:11Z</dcterms:created>
  <dcterms:modified xsi:type="dcterms:W3CDTF">2017-04-26T18:40:30Z</dcterms:modified>
</cp:coreProperties>
</file>