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72" autoAdjust="0"/>
  </p:normalViewPr>
  <p:slideViewPr>
    <p:cSldViewPr>
      <p:cViewPr varScale="1">
        <p:scale>
          <a:sx n="107" d="100"/>
          <a:sy n="107" d="100"/>
        </p:scale>
        <p:origin x="173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B1CE7-94E2-412C-8257-DF0FE18E9D92}" type="datetimeFigureOut">
              <a:rPr lang="hr-HR" smtClean="0"/>
              <a:t>9.1.2017.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1A9F0-2CC2-4F31-BD67-9E757F97C9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9573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1A9F0-2CC2-4F31-BD67-9E757F97C9DA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1745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EB02-129C-4F9B-980C-7FC1E7AFCE13}" type="datetimeFigureOut">
              <a:rPr lang="hr-HR" smtClean="0"/>
              <a:t>9.1.2017.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B6C1-D46E-4CB8-9541-1D29F2F382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86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EB02-129C-4F9B-980C-7FC1E7AFCE13}" type="datetimeFigureOut">
              <a:rPr lang="hr-HR" smtClean="0"/>
              <a:t>9.1.2017.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B6C1-D46E-4CB8-9541-1D29F2F382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320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EB02-129C-4F9B-980C-7FC1E7AFCE13}" type="datetimeFigureOut">
              <a:rPr lang="hr-HR" smtClean="0"/>
              <a:t>9.1.2017.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B6C1-D46E-4CB8-9541-1D29F2F382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62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EB02-129C-4F9B-980C-7FC1E7AFCE13}" type="datetimeFigureOut">
              <a:rPr lang="hr-HR" smtClean="0"/>
              <a:t>9.1.2017.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B6C1-D46E-4CB8-9541-1D29F2F382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5348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EB02-129C-4F9B-980C-7FC1E7AFCE13}" type="datetimeFigureOut">
              <a:rPr lang="hr-HR" smtClean="0"/>
              <a:t>9.1.2017.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B6C1-D46E-4CB8-9541-1D29F2F382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267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EB02-129C-4F9B-980C-7FC1E7AFCE13}" type="datetimeFigureOut">
              <a:rPr lang="hr-HR" smtClean="0"/>
              <a:t>9.1.2017.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B6C1-D46E-4CB8-9541-1D29F2F382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798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EB02-129C-4F9B-980C-7FC1E7AFCE13}" type="datetimeFigureOut">
              <a:rPr lang="hr-HR" smtClean="0"/>
              <a:t>9.1.2017.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B6C1-D46E-4CB8-9541-1D29F2F382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032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EB02-129C-4F9B-980C-7FC1E7AFCE13}" type="datetimeFigureOut">
              <a:rPr lang="hr-HR" smtClean="0"/>
              <a:t>9.1.2017.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B6C1-D46E-4CB8-9541-1D29F2F382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9669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EB02-129C-4F9B-980C-7FC1E7AFCE13}" type="datetimeFigureOut">
              <a:rPr lang="hr-HR" smtClean="0"/>
              <a:t>9.1.2017.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B6C1-D46E-4CB8-9541-1D29F2F382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461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EB02-129C-4F9B-980C-7FC1E7AFCE13}" type="datetimeFigureOut">
              <a:rPr lang="hr-HR" smtClean="0"/>
              <a:t>9.1.2017.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B6C1-D46E-4CB8-9541-1D29F2F382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816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EB02-129C-4F9B-980C-7FC1E7AFCE13}" type="datetimeFigureOut">
              <a:rPr lang="hr-HR" smtClean="0"/>
              <a:t>9.1.2017.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B6C1-D46E-4CB8-9541-1D29F2F382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636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t="-36000" b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DEB02-129C-4F9B-980C-7FC1E7AFCE13}" type="datetimeFigureOut">
              <a:rPr lang="hr-HR" smtClean="0"/>
              <a:t>9.1.2017.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EB6C1-D46E-4CB8-9541-1D29F2F382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421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7664" y="2564904"/>
            <a:ext cx="6275040" cy="1143000"/>
          </a:xfrm>
        </p:spPr>
        <p:txBody>
          <a:bodyPr>
            <a:normAutofit fontScale="90000"/>
          </a:bodyPr>
          <a:lstStyle/>
          <a:p>
            <a:r>
              <a:rPr lang="hr-HR" sz="7200" b="1" dirty="0">
                <a:solidFill>
                  <a:srgbClr val="7030A0"/>
                </a:solidFill>
                <a:latin typeface="Comic Sans MS" panose="030F0702030302020204" pitchFamily="66" charset="0"/>
              </a:rPr>
              <a:t>PREMETALJKA</a:t>
            </a:r>
          </a:p>
        </p:txBody>
      </p:sp>
    </p:spTree>
    <p:extLst>
      <p:ext uri="{BB962C8B-B14F-4D97-AF65-F5344CB8AC3E}">
        <p14:creationId xmlns:p14="http://schemas.microsoft.com/office/powerpoint/2010/main" val="216414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54"/>
          <p:cNvSpPr>
            <a:spLocks noChangeArrowheads="1"/>
          </p:cNvSpPr>
          <p:nvPr/>
        </p:nvSpPr>
        <p:spPr bwMode="auto">
          <a:xfrm>
            <a:off x="3556973" y="1358675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3985598" y="1358675"/>
            <a:ext cx="1746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8"/>
          <p:cNvSpPr>
            <a:spLocks noChangeArrowheads="1"/>
          </p:cNvSpPr>
          <p:nvPr/>
        </p:nvSpPr>
        <p:spPr bwMode="auto">
          <a:xfrm>
            <a:off x="1588474" y="1679350"/>
            <a:ext cx="1555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9"/>
          <p:cNvSpPr>
            <a:spLocks noChangeArrowheads="1"/>
          </p:cNvSpPr>
          <p:nvPr/>
        </p:nvSpPr>
        <p:spPr bwMode="auto">
          <a:xfrm>
            <a:off x="1588474" y="1961925"/>
            <a:ext cx="1952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60"/>
          <p:cNvSpPr>
            <a:spLocks noChangeArrowheads="1"/>
          </p:cNvSpPr>
          <p:nvPr/>
        </p:nvSpPr>
        <p:spPr bwMode="auto">
          <a:xfrm>
            <a:off x="420074" y="2374675"/>
            <a:ext cx="11064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 </a:t>
            </a:r>
            <a:r>
              <a:rPr kumimoji="0" lang="sr-Latn-RS" altLang="sr-Latn-RS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OMIŠ </a:t>
            </a:r>
            <a:endParaRPr kumimoji="0" lang="sr-Latn-RS" altLang="sr-Latn-RS" sz="18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61" name="Rectangle 65"/>
          <p:cNvSpPr>
            <a:spLocks noChangeArrowheads="1"/>
          </p:cNvSpPr>
          <p:nvPr/>
        </p:nvSpPr>
        <p:spPr bwMode="auto">
          <a:xfrm>
            <a:off x="220049" y="3019200"/>
            <a:ext cx="1100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    </a:t>
            </a: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RIMA</a:t>
            </a:r>
          </a:p>
        </p:txBody>
      </p:sp>
      <p:sp>
        <p:nvSpPr>
          <p:cNvPr id="2081" name="Rectangle 69"/>
          <p:cNvSpPr>
            <a:spLocks noChangeArrowheads="1"/>
          </p:cNvSpPr>
          <p:nvPr/>
        </p:nvSpPr>
        <p:spPr bwMode="auto">
          <a:xfrm>
            <a:off x="2555261" y="2917600"/>
            <a:ext cx="1952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2" name="Rectangle 70"/>
          <p:cNvSpPr>
            <a:spLocks noChangeArrowheads="1"/>
          </p:cNvSpPr>
          <p:nvPr/>
        </p:nvSpPr>
        <p:spPr bwMode="auto">
          <a:xfrm>
            <a:off x="1588474" y="3270025"/>
            <a:ext cx="1952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3" name="Rectangle 71"/>
          <p:cNvSpPr>
            <a:spLocks noChangeArrowheads="1"/>
          </p:cNvSpPr>
          <p:nvPr/>
        </p:nvSpPr>
        <p:spPr bwMode="auto">
          <a:xfrm>
            <a:off x="169249" y="3700237"/>
            <a:ext cx="1201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    </a:t>
            </a: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PATER</a:t>
            </a:r>
          </a:p>
        </p:txBody>
      </p:sp>
      <p:sp>
        <p:nvSpPr>
          <p:cNvPr id="2086" name="Rectangle 74"/>
          <p:cNvSpPr>
            <a:spLocks noChangeArrowheads="1"/>
          </p:cNvSpPr>
          <p:nvPr/>
        </p:nvSpPr>
        <p:spPr bwMode="auto">
          <a:xfrm>
            <a:off x="2579073" y="3624037"/>
            <a:ext cx="1952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8" name="Rectangle 76"/>
          <p:cNvSpPr>
            <a:spLocks noChangeArrowheads="1"/>
          </p:cNvSpPr>
          <p:nvPr/>
        </p:nvSpPr>
        <p:spPr bwMode="auto">
          <a:xfrm>
            <a:off x="207349" y="4392387"/>
            <a:ext cx="1306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    </a:t>
            </a: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NABOR</a:t>
            </a:r>
          </a:p>
        </p:txBody>
      </p:sp>
      <p:sp>
        <p:nvSpPr>
          <p:cNvPr id="2089" name="Rectangle 77"/>
          <p:cNvSpPr>
            <a:spLocks noChangeArrowheads="1"/>
          </p:cNvSpPr>
          <p:nvPr/>
        </p:nvSpPr>
        <p:spPr bwMode="auto">
          <a:xfrm>
            <a:off x="2499698" y="4332062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0" name="Rectangle 78"/>
          <p:cNvSpPr>
            <a:spLocks noChangeArrowheads="1"/>
          </p:cNvSpPr>
          <p:nvPr/>
        </p:nvSpPr>
        <p:spPr bwMode="auto">
          <a:xfrm>
            <a:off x="2606061" y="4332062"/>
            <a:ext cx="1952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2" name="Rectangle 80"/>
          <p:cNvSpPr>
            <a:spLocks noChangeArrowheads="1"/>
          </p:cNvSpPr>
          <p:nvPr/>
        </p:nvSpPr>
        <p:spPr bwMode="auto">
          <a:xfrm>
            <a:off x="1588474" y="4686075"/>
            <a:ext cx="1952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93" name="Group 83"/>
          <p:cNvGrpSpPr>
            <a:grpSpLocks/>
          </p:cNvGrpSpPr>
          <p:nvPr/>
        </p:nvGrpSpPr>
        <p:grpSpPr bwMode="auto">
          <a:xfrm>
            <a:off x="4296748" y="2922362"/>
            <a:ext cx="573087" cy="601662"/>
            <a:chOff x="2681" y="1841"/>
            <a:chExt cx="361" cy="379"/>
          </a:xfrm>
        </p:grpSpPr>
        <p:sp>
          <p:nvSpPr>
            <p:cNvPr id="2202" name="Rectangle 81"/>
            <p:cNvSpPr>
              <a:spLocks noChangeArrowheads="1"/>
            </p:cNvSpPr>
            <p:nvPr/>
          </p:nvSpPr>
          <p:spPr bwMode="auto">
            <a:xfrm>
              <a:off x="2681" y="1852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203" name="Rectangle 82"/>
            <p:cNvSpPr>
              <a:spLocks noChangeArrowheads="1"/>
            </p:cNvSpPr>
            <p:nvPr/>
          </p:nvSpPr>
          <p:spPr bwMode="auto">
            <a:xfrm>
              <a:off x="2706" y="1841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2201" name="Rectangle 85"/>
          <p:cNvSpPr>
            <a:spLocks noChangeArrowheads="1"/>
          </p:cNvSpPr>
          <p:nvPr/>
        </p:nvSpPr>
        <p:spPr bwMode="auto">
          <a:xfrm>
            <a:off x="4334848" y="2236562"/>
            <a:ext cx="533400" cy="58420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097" name="Rectangle 90"/>
          <p:cNvSpPr>
            <a:spLocks noChangeArrowheads="1"/>
          </p:cNvSpPr>
          <p:nvPr/>
        </p:nvSpPr>
        <p:spPr bwMode="auto">
          <a:xfrm>
            <a:off x="6785947" y="2325462"/>
            <a:ext cx="596900" cy="431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098" name="Rectangle 91"/>
          <p:cNvSpPr>
            <a:spLocks noChangeArrowheads="1"/>
          </p:cNvSpPr>
          <p:nvPr/>
        </p:nvSpPr>
        <p:spPr bwMode="auto">
          <a:xfrm>
            <a:off x="6878022" y="2371500"/>
            <a:ext cx="4151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(M)</a:t>
            </a:r>
          </a:p>
        </p:txBody>
      </p:sp>
      <p:sp>
        <p:nvSpPr>
          <p:cNvPr id="2099" name="Rectangle 92"/>
          <p:cNvSpPr>
            <a:spLocks noChangeArrowheads="1"/>
          </p:cNvSpPr>
          <p:nvPr/>
        </p:nvSpPr>
        <p:spPr bwMode="auto">
          <a:xfrm>
            <a:off x="7205047" y="2371500"/>
            <a:ext cx="1889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00" name="Group 95"/>
          <p:cNvGrpSpPr>
            <a:grpSpLocks/>
          </p:cNvGrpSpPr>
          <p:nvPr/>
        </p:nvGrpSpPr>
        <p:grpSpPr bwMode="auto">
          <a:xfrm>
            <a:off x="5388948" y="2236562"/>
            <a:ext cx="533400" cy="584200"/>
            <a:chOff x="3369" y="1409"/>
            <a:chExt cx="336" cy="368"/>
          </a:xfrm>
        </p:grpSpPr>
        <p:sp>
          <p:nvSpPr>
            <p:cNvPr id="2196" name="Rectangle 93"/>
            <p:cNvSpPr>
              <a:spLocks noChangeArrowheads="1"/>
            </p:cNvSpPr>
            <p:nvPr/>
          </p:nvSpPr>
          <p:spPr bwMode="auto">
            <a:xfrm>
              <a:off x="3369" y="140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197" name="Rectangle 94"/>
            <p:cNvSpPr>
              <a:spLocks noChangeArrowheads="1"/>
            </p:cNvSpPr>
            <p:nvPr/>
          </p:nvSpPr>
          <p:spPr bwMode="auto">
            <a:xfrm>
              <a:off x="3369" y="140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2101" name="Group 98"/>
          <p:cNvGrpSpPr>
            <a:grpSpLocks/>
          </p:cNvGrpSpPr>
          <p:nvPr/>
        </p:nvGrpSpPr>
        <p:grpSpPr bwMode="auto">
          <a:xfrm>
            <a:off x="3801447" y="2236562"/>
            <a:ext cx="533401" cy="584200"/>
            <a:chOff x="2369" y="1409"/>
            <a:chExt cx="336" cy="368"/>
          </a:xfrm>
        </p:grpSpPr>
        <p:sp>
          <p:nvSpPr>
            <p:cNvPr id="2194" name="Rectangle 96"/>
            <p:cNvSpPr>
              <a:spLocks noChangeArrowheads="1"/>
            </p:cNvSpPr>
            <p:nvPr/>
          </p:nvSpPr>
          <p:spPr bwMode="auto">
            <a:xfrm>
              <a:off x="2369" y="140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195" name="Rectangle 97"/>
            <p:cNvSpPr>
              <a:spLocks noChangeArrowheads="1"/>
            </p:cNvSpPr>
            <p:nvPr/>
          </p:nvSpPr>
          <p:spPr bwMode="auto">
            <a:xfrm>
              <a:off x="2369" y="140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2102" name="Group 101"/>
          <p:cNvGrpSpPr>
            <a:grpSpLocks/>
          </p:cNvGrpSpPr>
          <p:nvPr/>
        </p:nvGrpSpPr>
        <p:grpSpPr bwMode="auto">
          <a:xfrm>
            <a:off x="4855548" y="2236562"/>
            <a:ext cx="533400" cy="584200"/>
            <a:chOff x="3033" y="1409"/>
            <a:chExt cx="336" cy="368"/>
          </a:xfrm>
        </p:grpSpPr>
        <p:sp>
          <p:nvSpPr>
            <p:cNvPr id="2192" name="Rectangle 99"/>
            <p:cNvSpPr>
              <a:spLocks noChangeArrowheads="1"/>
            </p:cNvSpPr>
            <p:nvPr/>
          </p:nvSpPr>
          <p:spPr bwMode="auto">
            <a:xfrm>
              <a:off x="3033" y="140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193" name="Rectangle 100"/>
            <p:cNvSpPr>
              <a:spLocks noChangeArrowheads="1"/>
            </p:cNvSpPr>
            <p:nvPr/>
          </p:nvSpPr>
          <p:spPr bwMode="auto">
            <a:xfrm>
              <a:off x="3033" y="140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2191" name="Oval 103"/>
          <p:cNvSpPr>
            <a:spLocks noChangeArrowheads="1"/>
          </p:cNvSpPr>
          <p:nvPr/>
        </p:nvSpPr>
        <p:spPr bwMode="auto">
          <a:xfrm>
            <a:off x="4350723" y="2981100"/>
            <a:ext cx="479425" cy="488950"/>
          </a:xfrm>
          <a:prstGeom prst="ellips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grpSp>
        <p:nvGrpSpPr>
          <p:cNvPr id="2104" name="Group 107"/>
          <p:cNvGrpSpPr>
            <a:grpSpLocks/>
          </p:cNvGrpSpPr>
          <p:nvPr/>
        </p:nvGrpSpPr>
        <p:grpSpPr bwMode="auto">
          <a:xfrm>
            <a:off x="5388948" y="2922362"/>
            <a:ext cx="533400" cy="584200"/>
            <a:chOff x="3369" y="1841"/>
            <a:chExt cx="336" cy="368"/>
          </a:xfrm>
        </p:grpSpPr>
        <p:sp>
          <p:nvSpPr>
            <p:cNvPr id="2188" name="Rectangle 105"/>
            <p:cNvSpPr>
              <a:spLocks noChangeArrowheads="1"/>
            </p:cNvSpPr>
            <p:nvPr/>
          </p:nvSpPr>
          <p:spPr bwMode="auto">
            <a:xfrm>
              <a:off x="3369" y="1841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189" name="Rectangle 106"/>
            <p:cNvSpPr>
              <a:spLocks noChangeArrowheads="1"/>
            </p:cNvSpPr>
            <p:nvPr/>
          </p:nvSpPr>
          <p:spPr bwMode="auto">
            <a:xfrm>
              <a:off x="3369" y="1841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2187" name="Rectangle 109"/>
          <p:cNvSpPr>
            <a:spLocks noChangeArrowheads="1"/>
          </p:cNvSpPr>
          <p:nvPr/>
        </p:nvSpPr>
        <p:spPr bwMode="auto">
          <a:xfrm>
            <a:off x="5922347" y="2923950"/>
            <a:ext cx="482600" cy="58420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grpSp>
        <p:nvGrpSpPr>
          <p:cNvPr id="2106" name="Group 113"/>
          <p:cNvGrpSpPr>
            <a:grpSpLocks/>
          </p:cNvGrpSpPr>
          <p:nvPr/>
        </p:nvGrpSpPr>
        <p:grpSpPr bwMode="auto">
          <a:xfrm>
            <a:off x="4855548" y="2922362"/>
            <a:ext cx="533400" cy="584200"/>
            <a:chOff x="3033" y="1841"/>
            <a:chExt cx="336" cy="368"/>
          </a:xfrm>
        </p:grpSpPr>
        <p:sp>
          <p:nvSpPr>
            <p:cNvPr id="2184" name="Rectangle 111"/>
            <p:cNvSpPr>
              <a:spLocks noChangeArrowheads="1"/>
            </p:cNvSpPr>
            <p:nvPr/>
          </p:nvSpPr>
          <p:spPr bwMode="auto">
            <a:xfrm>
              <a:off x="3033" y="1841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185" name="Rectangle 112"/>
            <p:cNvSpPr>
              <a:spLocks noChangeArrowheads="1"/>
            </p:cNvSpPr>
            <p:nvPr/>
          </p:nvSpPr>
          <p:spPr bwMode="auto">
            <a:xfrm>
              <a:off x="3033" y="1841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2107" name="Rectangle 114"/>
          <p:cNvSpPr>
            <a:spLocks noChangeArrowheads="1"/>
          </p:cNvSpPr>
          <p:nvPr/>
        </p:nvSpPr>
        <p:spPr bwMode="auto">
          <a:xfrm>
            <a:off x="6836747" y="3074762"/>
            <a:ext cx="596900" cy="431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08" name="Rectangle 115"/>
          <p:cNvSpPr>
            <a:spLocks noChangeArrowheads="1"/>
          </p:cNvSpPr>
          <p:nvPr/>
        </p:nvSpPr>
        <p:spPr bwMode="auto">
          <a:xfrm>
            <a:off x="6905010" y="3133500"/>
            <a:ext cx="3670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(Ž)</a:t>
            </a:r>
          </a:p>
        </p:txBody>
      </p:sp>
      <p:sp>
        <p:nvSpPr>
          <p:cNvPr id="2110" name="Rectangle 117"/>
          <p:cNvSpPr>
            <a:spLocks noChangeArrowheads="1"/>
          </p:cNvSpPr>
          <p:nvPr/>
        </p:nvSpPr>
        <p:spPr bwMode="auto">
          <a:xfrm>
            <a:off x="7219335" y="3120800"/>
            <a:ext cx="1889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1" name="Rectangle 137"/>
          <p:cNvSpPr>
            <a:spLocks noChangeArrowheads="1"/>
          </p:cNvSpPr>
          <p:nvPr/>
        </p:nvSpPr>
        <p:spPr bwMode="auto">
          <a:xfrm>
            <a:off x="4314210" y="4255862"/>
            <a:ext cx="533400" cy="58420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19" name="Rectangle 142"/>
          <p:cNvSpPr>
            <a:spLocks noChangeArrowheads="1"/>
          </p:cNvSpPr>
          <p:nvPr/>
        </p:nvSpPr>
        <p:spPr bwMode="auto">
          <a:xfrm>
            <a:off x="4415810" y="4351112"/>
            <a:ext cx="271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N</a:t>
            </a:r>
            <a:endParaRPr kumimoji="0" lang="sr-Latn-RS" altLang="sr-Latn-RS" sz="260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grpSp>
        <p:nvGrpSpPr>
          <p:cNvPr id="2121" name="Group 146"/>
          <p:cNvGrpSpPr>
            <a:grpSpLocks/>
          </p:cNvGrpSpPr>
          <p:nvPr/>
        </p:nvGrpSpPr>
        <p:grpSpPr bwMode="auto">
          <a:xfrm>
            <a:off x="3750648" y="4252687"/>
            <a:ext cx="555625" cy="587375"/>
            <a:chOff x="2337" y="2679"/>
            <a:chExt cx="350" cy="370"/>
          </a:xfrm>
        </p:grpSpPr>
        <p:sp>
          <p:nvSpPr>
            <p:cNvPr id="2166" name="Rectangle 144"/>
            <p:cNvSpPr>
              <a:spLocks noChangeArrowheads="1"/>
            </p:cNvSpPr>
            <p:nvPr/>
          </p:nvSpPr>
          <p:spPr bwMode="auto">
            <a:xfrm>
              <a:off x="2337" y="2681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167" name="Rectangle 145"/>
            <p:cNvSpPr>
              <a:spLocks noChangeArrowheads="1"/>
            </p:cNvSpPr>
            <p:nvPr/>
          </p:nvSpPr>
          <p:spPr bwMode="auto">
            <a:xfrm>
              <a:off x="2351" y="267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2122" name="Rectangle 147"/>
          <p:cNvSpPr>
            <a:spLocks noChangeArrowheads="1"/>
          </p:cNvSpPr>
          <p:nvPr/>
        </p:nvSpPr>
        <p:spPr bwMode="auto">
          <a:xfrm>
            <a:off x="3849073" y="4305075"/>
            <a:ext cx="2099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R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2123" name="Rectangle 148"/>
          <p:cNvSpPr>
            <a:spLocks noChangeArrowheads="1"/>
          </p:cNvSpPr>
          <p:nvPr/>
        </p:nvSpPr>
        <p:spPr bwMode="auto">
          <a:xfrm>
            <a:off x="4055448" y="4305075"/>
            <a:ext cx="252412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65" name="Rectangle 150"/>
          <p:cNvSpPr>
            <a:spLocks noChangeArrowheads="1"/>
          </p:cNvSpPr>
          <p:nvPr/>
        </p:nvSpPr>
        <p:spPr bwMode="auto">
          <a:xfrm>
            <a:off x="4855548" y="4259037"/>
            <a:ext cx="533400" cy="58420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25" name="Rectangle 152"/>
          <p:cNvSpPr>
            <a:spLocks noChangeArrowheads="1"/>
          </p:cNvSpPr>
          <p:nvPr/>
        </p:nvSpPr>
        <p:spPr bwMode="auto">
          <a:xfrm>
            <a:off x="4903173" y="4305075"/>
            <a:ext cx="243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A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2126" name="Rectangle 153"/>
          <p:cNvSpPr>
            <a:spLocks noChangeArrowheads="1"/>
          </p:cNvSpPr>
          <p:nvPr/>
        </p:nvSpPr>
        <p:spPr bwMode="auto">
          <a:xfrm>
            <a:off x="5142885" y="4305075"/>
            <a:ext cx="252412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63" name="Rectangle 155"/>
          <p:cNvSpPr>
            <a:spLocks noChangeArrowheads="1"/>
          </p:cNvSpPr>
          <p:nvPr/>
        </p:nvSpPr>
        <p:spPr bwMode="auto">
          <a:xfrm>
            <a:off x="3226773" y="4260625"/>
            <a:ext cx="533400" cy="58420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28" name="Rectangle 157"/>
          <p:cNvSpPr>
            <a:spLocks noChangeArrowheads="1"/>
          </p:cNvSpPr>
          <p:nvPr/>
        </p:nvSpPr>
        <p:spPr bwMode="auto">
          <a:xfrm>
            <a:off x="3302973" y="4320950"/>
            <a:ext cx="266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O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2129" name="Rectangle 158"/>
          <p:cNvSpPr>
            <a:spLocks noChangeArrowheads="1"/>
          </p:cNvSpPr>
          <p:nvPr/>
        </p:nvSpPr>
        <p:spPr bwMode="auto">
          <a:xfrm>
            <a:off x="3566498" y="4320950"/>
            <a:ext cx="252412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61" name="Rectangle 160"/>
          <p:cNvSpPr>
            <a:spLocks noChangeArrowheads="1"/>
          </p:cNvSpPr>
          <p:nvPr/>
        </p:nvSpPr>
        <p:spPr bwMode="auto">
          <a:xfrm>
            <a:off x="2693373" y="4259037"/>
            <a:ext cx="533400" cy="58420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31" name="Rectangle 162"/>
          <p:cNvSpPr>
            <a:spLocks noChangeArrowheads="1"/>
          </p:cNvSpPr>
          <p:nvPr/>
        </p:nvSpPr>
        <p:spPr bwMode="auto">
          <a:xfrm>
            <a:off x="2804498" y="4305075"/>
            <a:ext cx="2099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B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2132" name="Rectangle 163"/>
          <p:cNvSpPr>
            <a:spLocks noChangeArrowheads="1"/>
          </p:cNvSpPr>
          <p:nvPr/>
        </p:nvSpPr>
        <p:spPr bwMode="auto">
          <a:xfrm>
            <a:off x="2977536" y="4320950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33" name="Rectangle 164"/>
          <p:cNvSpPr>
            <a:spLocks noChangeArrowheads="1"/>
          </p:cNvSpPr>
          <p:nvPr/>
        </p:nvSpPr>
        <p:spPr bwMode="auto">
          <a:xfrm>
            <a:off x="6760547" y="3760562"/>
            <a:ext cx="596900" cy="431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b="1" dirty="0"/>
          </a:p>
        </p:txBody>
      </p:sp>
      <p:sp>
        <p:nvSpPr>
          <p:cNvPr id="2134" name="Rectangle 165"/>
          <p:cNvSpPr>
            <a:spLocks noChangeArrowheads="1"/>
          </p:cNvSpPr>
          <p:nvPr/>
        </p:nvSpPr>
        <p:spPr bwMode="auto">
          <a:xfrm>
            <a:off x="6852622" y="3806600"/>
            <a:ext cx="4151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(M)</a:t>
            </a:r>
          </a:p>
        </p:txBody>
      </p:sp>
      <p:sp>
        <p:nvSpPr>
          <p:cNvPr id="2138" name="Rectangle 169"/>
          <p:cNvSpPr>
            <a:spLocks noChangeArrowheads="1"/>
          </p:cNvSpPr>
          <p:nvPr/>
        </p:nvSpPr>
        <p:spPr bwMode="auto">
          <a:xfrm>
            <a:off x="6878022" y="4440012"/>
            <a:ext cx="63639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(M)  </a:t>
            </a:r>
          </a:p>
        </p:txBody>
      </p:sp>
      <p:sp>
        <p:nvSpPr>
          <p:cNvPr id="2141" name="Rectangle 172"/>
          <p:cNvSpPr>
            <a:spLocks noChangeArrowheads="1"/>
          </p:cNvSpPr>
          <p:nvPr/>
        </p:nvSpPr>
        <p:spPr bwMode="auto">
          <a:xfrm>
            <a:off x="6773247" y="5017862"/>
            <a:ext cx="596900" cy="431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42" name="Rectangle 173"/>
          <p:cNvSpPr>
            <a:spLocks noChangeArrowheads="1"/>
          </p:cNvSpPr>
          <p:nvPr/>
        </p:nvSpPr>
        <p:spPr bwMode="auto">
          <a:xfrm>
            <a:off x="6887547" y="5063900"/>
            <a:ext cx="4776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(Ž) </a:t>
            </a:r>
          </a:p>
        </p:txBody>
      </p:sp>
      <p:sp>
        <p:nvSpPr>
          <p:cNvPr id="2144" name="Rectangle 175"/>
          <p:cNvSpPr>
            <a:spLocks noChangeArrowheads="1"/>
          </p:cNvSpPr>
          <p:nvPr/>
        </p:nvSpPr>
        <p:spPr bwMode="auto">
          <a:xfrm>
            <a:off x="7154247" y="5063900"/>
            <a:ext cx="1889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Rectangle 162"/>
          <p:cNvSpPr>
            <a:spLocks noChangeArrowheads="1"/>
          </p:cNvSpPr>
          <p:nvPr/>
        </p:nvSpPr>
        <p:spPr bwMode="auto">
          <a:xfrm>
            <a:off x="3888760" y="2341337"/>
            <a:ext cx="295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M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225" name="Rectangle 162"/>
          <p:cNvSpPr>
            <a:spLocks noChangeArrowheads="1"/>
          </p:cNvSpPr>
          <p:nvPr/>
        </p:nvSpPr>
        <p:spPr bwMode="auto">
          <a:xfrm>
            <a:off x="4488835" y="2325462"/>
            <a:ext cx="114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188" name="Oval 103"/>
          <p:cNvSpPr>
            <a:spLocks noChangeArrowheads="1"/>
          </p:cNvSpPr>
          <p:nvPr/>
        </p:nvSpPr>
        <p:spPr bwMode="auto">
          <a:xfrm>
            <a:off x="4350723" y="2296662"/>
            <a:ext cx="479425" cy="488950"/>
          </a:xfrm>
          <a:prstGeom prst="ellips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89" name="Oval 103"/>
          <p:cNvSpPr>
            <a:spLocks noChangeArrowheads="1"/>
          </p:cNvSpPr>
          <p:nvPr/>
        </p:nvSpPr>
        <p:spPr bwMode="auto">
          <a:xfrm>
            <a:off x="4337859" y="3630387"/>
            <a:ext cx="479425" cy="488950"/>
          </a:xfrm>
          <a:prstGeom prst="ellips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96" name="Rectangle 93"/>
          <p:cNvSpPr>
            <a:spLocks noChangeArrowheads="1"/>
          </p:cNvSpPr>
          <p:nvPr/>
        </p:nvSpPr>
        <p:spPr bwMode="auto">
          <a:xfrm>
            <a:off x="5369015" y="3582762"/>
            <a:ext cx="533400" cy="584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05" name="Rectangle 93"/>
          <p:cNvSpPr>
            <a:spLocks noChangeArrowheads="1"/>
          </p:cNvSpPr>
          <p:nvPr/>
        </p:nvSpPr>
        <p:spPr bwMode="auto">
          <a:xfrm>
            <a:off x="5429340" y="3562125"/>
            <a:ext cx="533400" cy="584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08" name="Rectangle 85"/>
          <p:cNvSpPr>
            <a:spLocks noChangeArrowheads="1"/>
          </p:cNvSpPr>
          <p:nvPr/>
        </p:nvSpPr>
        <p:spPr bwMode="auto">
          <a:xfrm>
            <a:off x="4327615" y="3582762"/>
            <a:ext cx="533400" cy="58420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09" name="Rectangle 93"/>
          <p:cNvSpPr>
            <a:spLocks noChangeArrowheads="1"/>
          </p:cNvSpPr>
          <p:nvPr/>
        </p:nvSpPr>
        <p:spPr bwMode="auto">
          <a:xfrm>
            <a:off x="5381715" y="3582762"/>
            <a:ext cx="533400" cy="584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0" name="Rectangle 96"/>
          <p:cNvSpPr>
            <a:spLocks noChangeArrowheads="1"/>
          </p:cNvSpPr>
          <p:nvPr/>
        </p:nvSpPr>
        <p:spPr bwMode="auto">
          <a:xfrm>
            <a:off x="3801447" y="3580949"/>
            <a:ext cx="526167" cy="584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1" name="Rectangle 99"/>
          <p:cNvSpPr>
            <a:spLocks noChangeArrowheads="1"/>
          </p:cNvSpPr>
          <p:nvPr/>
        </p:nvSpPr>
        <p:spPr bwMode="auto">
          <a:xfrm>
            <a:off x="4848315" y="3582762"/>
            <a:ext cx="533400" cy="584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2" name="Rectangle 93"/>
          <p:cNvSpPr>
            <a:spLocks noChangeArrowheads="1"/>
          </p:cNvSpPr>
          <p:nvPr/>
        </p:nvSpPr>
        <p:spPr bwMode="auto">
          <a:xfrm>
            <a:off x="5899215" y="3582762"/>
            <a:ext cx="472985" cy="584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213" name="Oval 103"/>
          <p:cNvSpPr>
            <a:spLocks noChangeArrowheads="1"/>
          </p:cNvSpPr>
          <p:nvPr/>
        </p:nvSpPr>
        <p:spPr bwMode="auto">
          <a:xfrm>
            <a:off x="4327615" y="4306662"/>
            <a:ext cx="479425" cy="488950"/>
          </a:xfrm>
          <a:prstGeom prst="ellips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8" name="Rectangle 85"/>
          <p:cNvSpPr>
            <a:spLocks noChangeArrowheads="1"/>
          </p:cNvSpPr>
          <p:nvPr/>
        </p:nvSpPr>
        <p:spPr bwMode="auto">
          <a:xfrm>
            <a:off x="4293573" y="4941662"/>
            <a:ext cx="533400" cy="58420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9" name="Rectangle 94"/>
          <p:cNvSpPr>
            <a:spLocks noChangeArrowheads="1"/>
          </p:cNvSpPr>
          <p:nvPr/>
        </p:nvSpPr>
        <p:spPr bwMode="auto">
          <a:xfrm>
            <a:off x="5347673" y="4941662"/>
            <a:ext cx="533400" cy="58420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20" name="Rectangle 96"/>
          <p:cNvSpPr>
            <a:spLocks noChangeArrowheads="1"/>
          </p:cNvSpPr>
          <p:nvPr/>
        </p:nvSpPr>
        <p:spPr bwMode="auto">
          <a:xfrm>
            <a:off x="3760173" y="4941662"/>
            <a:ext cx="533400" cy="584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21" name="Rectangle 100"/>
          <p:cNvSpPr>
            <a:spLocks noChangeArrowheads="1"/>
          </p:cNvSpPr>
          <p:nvPr/>
        </p:nvSpPr>
        <p:spPr bwMode="auto">
          <a:xfrm>
            <a:off x="4814273" y="4941662"/>
            <a:ext cx="533400" cy="58420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22" name="Oval 103"/>
          <p:cNvSpPr>
            <a:spLocks noChangeArrowheads="1"/>
          </p:cNvSpPr>
          <p:nvPr/>
        </p:nvSpPr>
        <p:spPr bwMode="auto">
          <a:xfrm>
            <a:off x="4296748" y="5017862"/>
            <a:ext cx="479425" cy="488950"/>
          </a:xfrm>
          <a:prstGeom prst="ellips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27" name="Rectangle 162"/>
          <p:cNvSpPr>
            <a:spLocks noChangeArrowheads="1"/>
          </p:cNvSpPr>
          <p:nvPr/>
        </p:nvSpPr>
        <p:spPr bwMode="auto">
          <a:xfrm>
            <a:off x="4973816" y="2341112"/>
            <a:ext cx="2308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Š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228" name="Rectangle 162"/>
          <p:cNvSpPr>
            <a:spLocks noChangeArrowheads="1"/>
          </p:cNvSpPr>
          <p:nvPr/>
        </p:nvSpPr>
        <p:spPr bwMode="auto">
          <a:xfrm>
            <a:off x="5548402" y="2325462"/>
            <a:ext cx="266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O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07" name="Rectangle 162"/>
          <p:cNvSpPr>
            <a:spLocks noChangeArrowheads="1"/>
          </p:cNvSpPr>
          <p:nvPr/>
        </p:nvSpPr>
        <p:spPr bwMode="auto">
          <a:xfrm>
            <a:off x="4454071" y="3028890"/>
            <a:ext cx="2949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M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08" name="Rectangle 162"/>
          <p:cNvSpPr>
            <a:spLocks noChangeArrowheads="1"/>
          </p:cNvSpPr>
          <p:nvPr/>
        </p:nvSpPr>
        <p:spPr bwMode="auto">
          <a:xfrm>
            <a:off x="4997127" y="3014407"/>
            <a:ext cx="1827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I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09" name="Rectangle 162"/>
          <p:cNvSpPr>
            <a:spLocks noChangeArrowheads="1"/>
          </p:cNvSpPr>
          <p:nvPr/>
        </p:nvSpPr>
        <p:spPr bwMode="auto">
          <a:xfrm>
            <a:off x="5508171" y="3019200"/>
            <a:ext cx="2099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R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10" name="Rectangle 162"/>
          <p:cNvSpPr>
            <a:spLocks noChangeArrowheads="1"/>
          </p:cNvSpPr>
          <p:nvPr/>
        </p:nvSpPr>
        <p:spPr bwMode="auto">
          <a:xfrm>
            <a:off x="6016170" y="2990175"/>
            <a:ext cx="243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11" name="Rectangle 162"/>
          <p:cNvSpPr>
            <a:spLocks noChangeArrowheads="1"/>
          </p:cNvSpPr>
          <p:nvPr/>
        </p:nvSpPr>
        <p:spPr bwMode="auto">
          <a:xfrm>
            <a:off x="3995304" y="3674807"/>
            <a:ext cx="2655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P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12" name="Rectangle 162"/>
          <p:cNvSpPr>
            <a:spLocks noChangeArrowheads="1"/>
          </p:cNvSpPr>
          <p:nvPr/>
        </p:nvSpPr>
        <p:spPr bwMode="auto">
          <a:xfrm>
            <a:off x="4498116" y="3695249"/>
            <a:ext cx="2083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E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13" name="Rectangle 162"/>
          <p:cNvSpPr>
            <a:spLocks noChangeArrowheads="1"/>
          </p:cNvSpPr>
          <p:nvPr/>
        </p:nvSpPr>
        <p:spPr bwMode="auto">
          <a:xfrm>
            <a:off x="5031535" y="3654169"/>
            <a:ext cx="2260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T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14" name="Rectangle 162"/>
          <p:cNvSpPr>
            <a:spLocks noChangeArrowheads="1"/>
          </p:cNvSpPr>
          <p:nvPr/>
        </p:nvSpPr>
        <p:spPr bwMode="auto">
          <a:xfrm>
            <a:off x="5569045" y="3638294"/>
            <a:ext cx="243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15" name="Rectangle 162"/>
          <p:cNvSpPr>
            <a:spLocks noChangeArrowheads="1"/>
          </p:cNvSpPr>
          <p:nvPr/>
        </p:nvSpPr>
        <p:spPr bwMode="auto">
          <a:xfrm>
            <a:off x="5998727" y="3635971"/>
            <a:ext cx="2099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R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16" name="Rectangle 76"/>
          <p:cNvSpPr>
            <a:spLocks noChangeArrowheads="1"/>
          </p:cNvSpPr>
          <p:nvPr/>
        </p:nvSpPr>
        <p:spPr bwMode="auto">
          <a:xfrm>
            <a:off x="169249" y="5125587"/>
            <a:ext cx="11477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    </a:t>
            </a: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RAMA</a:t>
            </a:r>
          </a:p>
        </p:txBody>
      </p:sp>
      <p:sp>
        <p:nvSpPr>
          <p:cNvPr id="319" name="Rectangle 162"/>
          <p:cNvSpPr>
            <a:spLocks noChangeArrowheads="1"/>
          </p:cNvSpPr>
          <p:nvPr/>
        </p:nvSpPr>
        <p:spPr bwMode="auto">
          <a:xfrm>
            <a:off x="3869871" y="5033254"/>
            <a:ext cx="2949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M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20" name="Rectangle 162"/>
          <p:cNvSpPr>
            <a:spLocks noChangeArrowheads="1"/>
          </p:cNvSpPr>
          <p:nvPr/>
        </p:nvSpPr>
        <p:spPr bwMode="auto">
          <a:xfrm>
            <a:off x="4433433" y="5034464"/>
            <a:ext cx="243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21" name="Rectangle 162"/>
          <p:cNvSpPr>
            <a:spLocks noChangeArrowheads="1"/>
          </p:cNvSpPr>
          <p:nvPr/>
        </p:nvSpPr>
        <p:spPr bwMode="auto">
          <a:xfrm>
            <a:off x="4933496" y="5033254"/>
            <a:ext cx="2099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R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22" name="Rectangle 162"/>
          <p:cNvSpPr>
            <a:spLocks noChangeArrowheads="1"/>
          </p:cNvSpPr>
          <p:nvPr/>
        </p:nvSpPr>
        <p:spPr bwMode="auto">
          <a:xfrm>
            <a:off x="5466896" y="5033254"/>
            <a:ext cx="243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2204" name="Pravokutnik 2203"/>
          <p:cNvSpPr/>
          <p:nvPr/>
        </p:nvSpPr>
        <p:spPr>
          <a:xfrm>
            <a:off x="169249" y="191496"/>
            <a:ext cx="87952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b="1" dirty="0">
                <a:solidFill>
                  <a:srgbClr val="7030A0"/>
                </a:solidFill>
                <a:latin typeface="Comic Sans MS" panose="030F0702030302020204" pitchFamily="66" charset="0"/>
              </a:rPr>
              <a:t>Od svake ponuđene riječi premetanjem stvori muško ili žensko ime. </a:t>
            </a:r>
          </a:p>
          <a:p>
            <a:pPr algn="ctr"/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Kao mala</a:t>
            </a:r>
            <a:r>
              <a:rPr lang="hr-HR" b="1" dirty="0">
                <a:solidFill>
                  <a:srgbClr val="7030A0"/>
                </a:solidFill>
                <a:latin typeface="Comic Sans MS" panose="030F0702030302020204" pitchFamily="66" charset="0"/>
              </a:rPr>
              <a:t> pomoć</a:t>
            </a:r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, </a:t>
            </a:r>
            <a:r>
              <a:rPr lang="hr-HR" b="1" dirty="0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desne</a:t>
            </a:r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su</a:t>
            </a:r>
            <a:r>
              <a:rPr lang="hr-HR" b="1" dirty="0">
                <a:solidFill>
                  <a:srgbClr val="7030A0"/>
                </a:solidFill>
                <a:latin typeface="Comic Sans MS" panose="030F0702030302020204" pitchFamily="66" charset="0"/>
              </a:rPr>
              <a:t> strane </a:t>
            </a:r>
            <a:r>
              <a:rPr lang="en-GB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napisane</a:t>
            </a:r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hr-HR" b="1" dirty="0">
                <a:solidFill>
                  <a:srgbClr val="7030A0"/>
                </a:solidFill>
                <a:latin typeface="Comic Sans MS" panose="030F0702030302020204" pitchFamily="66" charset="0"/>
              </a:rPr>
              <a:t>oznake M (muško) i Ž (žensko). </a:t>
            </a:r>
          </a:p>
          <a:p>
            <a:pPr algn="ctr"/>
            <a:r>
              <a:rPr lang="hr-HR" b="1" dirty="0">
                <a:solidFill>
                  <a:srgbClr val="7030A0"/>
                </a:solidFill>
                <a:latin typeface="Comic Sans MS" panose="030F0702030302020204" pitchFamily="66" charset="0"/>
              </a:rPr>
              <a:t>Ako si ispravno premeta</a:t>
            </a:r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la/</a:t>
            </a:r>
            <a:r>
              <a:rPr lang="en-GB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premeta</a:t>
            </a:r>
            <a:r>
              <a:rPr lang="hr-HR" b="1" dirty="0">
                <a:solidFill>
                  <a:srgbClr val="7030A0"/>
                </a:solidFill>
                <a:latin typeface="Comic Sans MS" panose="030F0702030302020204" pitchFamily="66" charset="0"/>
              </a:rPr>
              <a:t>o</a:t>
            </a:r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,</a:t>
            </a:r>
            <a:r>
              <a:rPr lang="hr-HR" b="1" dirty="0">
                <a:solidFill>
                  <a:srgbClr val="7030A0"/>
                </a:solidFill>
                <a:latin typeface="Comic Sans MS" panose="030F0702030302020204" pitchFamily="66" charset="0"/>
              </a:rPr>
              <a:t> u kružićima</a:t>
            </a:r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ćeš</a:t>
            </a:r>
            <a:r>
              <a:rPr lang="hr-HR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(</a:t>
            </a:r>
            <a:r>
              <a:rPr lang="hr-HR" b="1" dirty="0">
                <a:solidFill>
                  <a:srgbClr val="7030A0"/>
                </a:solidFill>
                <a:latin typeface="Comic Sans MS" panose="030F0702030302020204" pitchFamily="66" charset="0"/>
              </a:rPr>
              <a:t>čitano odozgo prema dolje</a:t>
            </a:r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)</a:t>
            </a:r>
            <a:r>
              <a:rPr lang="hr-HR" b="1" dirty="0">
                <a:solidFill>
                  <a:srgbClr val="7030A0"/>
                </a:solidFill>
                <a:latin typeface="Comic Sans MS" panose="030F0702030302020204" pitchFamily="66" charset="0"/>
              </a:rPr>
              <a:t> dobit</a:t>
            </a:r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i</a:t>
            </a:r>
            <a:r>
              <a:rPr lang="hr-HR" b="1" dirty="0">
                <a:solidFill>
                  <a:srgbClr val="7030A0"/>
                </a:solidFill>
                <a:latin typeface="Comic Sans MS" panose="030F0702030302020204" pitchFamily="66" charset="0"/>
              </a:rPr>
              <a:t> zanimljivu izreku.</a:t>
            </a:r>
          </a:p>
        </p:txBody>
      </p:sp>
    </p:spTree>
    <p:extLst>
      <p:ext uri="{BB962C8B-B14F-4D97-AF65-F5344CB8AC3E}">
        <p14:creationId xmlns:p14="http://schemas.microsoft.com/office/powerpoint/2010/main" val="33410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" grpId="0"/>
      <p:bldP spid="2122" grpId="0"/>
      <p:bldP spid="2125" grpId="0"/>
      <p:bldP spid="2128" grpId="0"/>
      <p:bldP spid="2131" grpId="0"/>
      <p:bldP spid="223" grpId="0"/>
      <p:bldP spid="225" grpId="0"/>
      <p:bldP spid="227" grpId="0"/>
      <p:bldP spid="228" grpId="0"/>
      <p:bldP spid="307" grpId="0"/>
      <p:bldP spid="308" grpId="0"/>
      <p:bldP spid="309" grpId="0"/>
      <p:bldP spid="310" grpId="0"/>
      <p:bldP spid="311" grpId="0"/>
      <p:bldP spid="312" grpId="0"/>
      <p:bldP spid="313" grpId="0"/>
      <p:bldP spid="314" grpId="0"/>
      <p:bldP spid="315" grpId="0"/>
      <p:bldP spid="319" grpId="0"/>
      <p:bldP spid="320" grpId="0"/>
      <p:bldP spid="321" grpId="0"/>
      <p:bldP spid="3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58925" y="-117475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58925" y="234950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55897" y="2112963"/>
            <a:ext cx="9666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MALA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55897" y="2468563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55897" y="2822575"/>
            <a:ext cx="8768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KULA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232185" y="2822575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455897" y="3175000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403648" y="3495675"/>
            <a:ext cx="12438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DAMA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455897" y="3884613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31700" y="4146868"/>
            <a:ext cx="9425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ALAN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276635" y="4237038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558925" y="3067050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44"/>
          <p:cNvSpPr>
            <a:spLocks noChangeArrowheads="1"/>
          </p:cNvSpPr>
          <p:nvPr/>
        </p:nvSpPr>
        <p:spPr bwMode="auto">
          <a:xfrm>
            <a:off x="1558925" y="6961188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87" name="Group 47"/>
          <p:cNvGrpSpPr>
            <a:grpSpLocks/>
          </p:cNvGrpSpPr>
          <p:nvPr/>
        </p:nvGrpSpPr>
        <p:grpSpPr bwMode="auto">
          <a:xfrm>
            <a:off x="4127660" y="2020888"/>
            <a:ext cx="533400" cy="584200"/>
            <a:chOff x="2665" y="313"/>
            <a:chExt cx="336" cy="368"/>
          </a:xfrm>
        </p:grpSpPr>
        <p:sp>
          <p:nvSpPr>
            <p:cNvPr id="3296" name="Rectangle 45"/>
            <p:cNvSpPr>
              <a:spLocks noChangeArrowheads="1"/>
            </p:cNvSpPr>
            <p:nvPr/>
          </p:nvSpPr>
          <p:spPr bwMode="auto">
            <a:xfrm>
              <a:off x="2665" y="313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97" name="Rectangle 46"/>
            <p:cNvSpPr>
              <a:spLocks noChangeArrowheads="1"/>
            </p:cNvSpPr>
            <p:nvPr/>
          </p:nvSpPr>
          <p:spPr bwMode="auto">
            <a:xfrm>
              <a:off x="2665" y="313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088" name="Group 50"/>
          <p:cNvGrpSpPr>
            <a:grpSpLocks/>
          </p:cNvGrpSpPr>
          <p:nvPr/>
        </p:nvGrpSpPr>
        <p:grpSpPr bwMode="auto">
          <a:xfrm>
            <a:off x="4137185" y="2071688"/>
            <a:ext cx="520700" cy="520700"/>
            <a:chOff x="2671" y="345"/>
            <a:chExt cx="328" cy="328"/>
          </a:xfrm>
        </p:grpSpPr>
        <p:sp>
          <p:nvSpPr>
            <p:cNvPr id="3294" name="Oval 48"/>
            <p:cNvSpPr>
              <a:spLocks noChangeArrowheads="1"/>
            </p:cNvSpPr>
            <p:nvPr/>
          </p:nvSpPr>
          <p:spPr bwMode="auto">
            <a:xfrm>
              <a:off x="2671" y="345"/>
              <a:ext cx="328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95" name="Oval 49"/>
            <p:cNvSpPr>
              <a:spLocks noChangeArrowheads="1"/>
            </p:cNvSpPr>
            <p:nvPr/>
          </p:nvSpPr>
          <p:spPr bwMode="auto">
            <a:xfrm>
              <a:off x="2671" y="345"/>
              <a:ext cx="327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3089" name="Rectangle 51"/>
          <p:cNvSpPr>
            <a:spLocks noChangeArrowheads="1"/>
          </p:cNvSpPr>
          <p:nvPr/>
        </p:nvSpPr>
        <p:spPr bwMode="auto">
          <a:xfrm>
            <a:off x="4279168" y="2112933"/>
            <a:ext cx="1843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L</a:t>
            </a:r>
            <a:endParaRPr kumimoji="0" lang="sr-Latn-RS" altLang="sr-Latn-RS" sz="260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3090" name="Rectangle 52"/>
          <p:cNvSpPr>
            <a:spLocks noChangeArrowheads="1"/>
          </p:cNvSpPr>
          <p:nvPr/>
        </p:nvSpPr>
        <p:spPr bwMode="auto">
          <a:xfrm>
            <a:off x="4421347" y="2182813"/>
            <a:ext cx="2365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91" name="Group 55"/>
          <p:cNvGrpSpPr>
            <a:grpSpLocks/>
          </p:cNvGrpSpPr>
          <p:nvPr/>
        </p:nvGrpSpPr>
        <p:grpSpPr bwMode="auto">
          <a:xfrm>
            <a:off x="5181760" y="2020888"/>
            <a:ext cx="533400" cy="584200"/>
            <a:chOff x="3329" y="313"/>
            <a:chExt cx="336" cy="368"/>
          </a:xfrm>
        </p:grpSpPr>
        <p:sp>
          <p:nvSpPr>
            <p:cNvPr id="3292" name="Rectangle 53"/>
            <p:cNvSpPr>
              <a:spLocks noChangeArrowheads="1"/>
            </p:cNvSpPr>
            <p:nvPr/>
          </p:nvSpPr>
          <p:spPr bwMode="auto">
            <a:xfrm>
              <a:off x="3329" y="313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93" name="Rectangle 54"/>
            <p:cNvSpPr>
              <a:spLocks noChangeArrowheads="1"/>
            </p:cNvSpPr>
            <p:nvPr/>
          </p:nvSpPr>
          <p:spPr bwMode="auto">
            <a:xfrm>
              <a:off x="3329" y="313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3092" name="Rectangle 56"/>
          <p:cNvSpPr>
            <a:spLocks noChangeArrowheads="1"/>
          </p:cNvSpPr>
          <p:nvPr/>
        </p:nvSpPr>
        <p:spPr bwMode="auto">
          <a:xfrm>
            <a:off x="5326632" y="2111981"/>
            <a:ext cx="243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</a:rPr>
              <a:t>A</a:t>
            </a:r>
            <a:endParaRPr lang="sr-Latn-RS" altLang="sr-Latn-RS" sz="20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093" name="Rectangle 57"/>
          <p:cNvSpPr>
            <a:spLocks noChangeArrowheads="1"/>
          </p:cNvSpPr>
          <p:nvPr/>
        </p:nvSpPr>
        <p:spPr bwMode="auto">
          <a:xfrm>
            <a:off x="5519897" y="2071688"/>
            <a:ext cx="252413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94" name="Group 60"/>
          <p:cNvGrpSpPr>
            <a:grpSpLocks/>
          </p:cNvGrpSpPr>
          <p:nvPr/>
        </p:nvGrpSpPr>
        <p:grpSpPr bwMode="auto">
          <a:xfrm>
            <a:off x="3592672" y="2020888"/>
            <a:ext cx="533400" cy="584200"/>
            <a:chOff x="2328" y="313"/>
            <a:chExt cx="336" cy="368"/>
          </a:xfrm>
        </p:grpSpPr>
        <p:sp>
          <p:nvSpPr>
            <p:cNvPr id="3290" name="Rectangle 58"/>
            <p:cNvSpPr>
              <a:spLocks noChangeArrowheads="1"/>
            </p:cNvSpPr>
            <p:nvPr/>
          </p:nvSpPr>
          <p:spPr bwMode="auto">
            <a:xfrm>
              <a:off x="2328" y="313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91" name="Rectangle 59"/>
            <p:cNvSpPr>
              <a:spLocks noChangeArrowheads="1"/>
            </p:cNvSpPr>
            <p:nvPr/>
          </p:nvSpPr>
          <p:spPr bwMode="auto">
            <a:xfrm>
              <a:off x="2328" y="313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3095" name="Rectangle 61"/>
          <p:cNvSpPr>
            <a:spLocks noChangeArrowheads="1"/>
          </p:cNvSpPr>
          <p:nvPr/>
        </p:nvSpPr>
        <p:spPr bwMode="auto">
          <a:xfrm>
            <a:off x="3702210" y="2112963"/>
            <a:ext cx="293726" cy="4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A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3096" name="Rectangle 62"/>
          <p:cNvSpPr>
            <a:spLocks noChangeArrowheads="1"/>
          </p:cNvSpPr>
          <p:nvPr/>
        </p:nvSpPr>
        <p:spPr bwMode="auto">
          <a:xfrm>
            <a:off x="3930810" y="2071688"/>
            <a:ext cx="252413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97" name="Group 65"/>
          <p:cNvGrpSpPr>
            <a:grpSpLocks/>
          </p:cNvGrpSpPr>
          <p:nvPr/>
        </p:nvGrpSpPr>
        <p:grpSpPr bwMode="auto">
          <a:xfrm>
            <a:off x="4646772" y="2020888"/>
            <a:ext cx="534988" cy="584200"/>
            <a:chOff x="2992" y="313"/>
            <a:chExt cx="337" cy="368"/>
          </a:xfrm>
        </p:grpSpPr>
        <p:sp>
          <p:nvSpPr>
            <p:cNvPr id="3288" name="Rectangle 63"/>
            <p:cNvSpPr>
              <a:spLocks noChangeArrowheads="1"/>
            </p:cNvSpPr>
            <p:nvPr/>
          </p:nvSpPr>
          <p:spPr bwMode="auto">
            <a:xfrm>
              <a:off x="2992" y="313"/>
              <a:ext cx="33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89" name="Rectangle 64"/>
            <p:cNvSpPr>
              <a:spLocks noChangeArrowheads="1"/>
            </p:cNvSpPr>
            <p:nvPr/>
          </p:nvSpPr>
          <p:spPr bwMode="auto">
            <a:xfrm>
              <a:off x="2992" y="313"/>
              <a:ext cx="337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3098" name="Rectangle 66"/>
          <p:cNvSpPr>
            <a:spLocks noChangeArrowheads="1"/>
          </p:cNvSpPr>
          <p:nvPr/>
        </p:nvSpPr>
        <p:spPr bwMode="auto">
          <a:xfrm>
            <a:off x="4791235" y="213518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M</a:t>
            </a:r>
          </a:p>
        </p:txBody>
      </p:sp>
      <p:sp>
        <p:nvSpPr>
          <p:cNvPr id="3099" name="Rectangle 67"/>
          <p:cNvSpPr>
            <a:spLocks noChangeArrowheads="1"/>
          </p:cNvSpPr>
          <p:nvPr/>
        </p:nvSpPr>
        <p:spPr bwMode="auto">
          <a:xfrm>
            <a:off x="5035710" y="2071688"/>
            <a:ext cx="252413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00" name="Group 70"/>
          <p:cNvGrpSpPr>
            <a:grpSpLocks/>
          </p:cNvGrpSpPr>
          <p:nvPr/>
        </p:nvGrpSpPr>
        <p:grpSpPr bwMode="auto">
          <a:xfrm>
            <a:off x="4127660" y="2681288"/>
            <a:ext cx="533400" cy="584200"/>
            <a:chOff x="2665" y="729"/>
            <a:chExt cx="336" cy="368"/>
          </a:xfrm>
        </p:grpSpPr>
        <p:sp>
          <p:nvSpPr>
            <p:cNvPr id="3286" name="Rectangle 68"/>
            <p:cNvSpPr>
              <a:spLocks noChangeArrowheads="1"/>
            </p:cNvSpPr>
            <p:nvPr/>
          </p:nvSpPr>
          <p:spPr bwMode="auto">
            <a:xfrm>
              <a:off x="2665" y="72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87" name="Rectangle 69"/>
            <p:cNvSpPr>
              <a:spLocks noChangeArrowheads="1"/>
            </p:cNvSpPr>
            <p:nvPr/>
          </p:nvSpPr>
          <p:spPr bwMode="auto">
            <a:xfrm>
              <a:off x="2665" y="72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01" name="Group 73"/>
          <p:cNvGrpSpPr>
            <a:grpSpLocks/>
          </p:cNvGrpSpPr>
          <p:nvPr/>
        </p:nvGrpSpPr>
        <p:grpSpPr bwMode="auto">
          <a:xfrm>
            <a:off x="4137185" y="2732088"/>
            <a:ext cx="520700" cy="520700"/>
            <a:chOff x="2671" y="761"/>
            <a:chExt cx="328" cy="328"/>
          </a:xfrm>
        </p:grpSpPr>
        <p:sp>
          <p:nvSpPr>
            <p:cNvPr id="3284" name="Oval 71"/>
            <p:cNvSpPr>
              <a:spLocks noChangeArrowheads="1"/>
            </p:cNvSpPr>
            <p:nvPr/>
          </p:nvSpPr>
          <p:spPr bwMode="auto">
            <a:xfrm>
              <a:off x="2671" y="761"/>
              <a:ext cx="328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85" name="Oval 72"/>
            <p:cNvSpPr>
              <a:spLocks noChangeArrowheads="1"/>
            </p:cNvSpPr>
            <p:nvPr/>
          </p:nvSpPr>
          <p:spPr bwMode="auto">
            <a:xfrm>
              <a:off x="2671" y="761"/>
              <a:ext cx="327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02" name="Group 76"/>
          <p:cNvGrpSpPr>
            <a:grpSpLocks/>
          </p:cNvGrpSpPr>
          <p:nvPr/>
        </p:nvGrpSpPr>
        <p:grpSpPr bwMode="auto">
          <a:xfrm>
            <a:off x="5181760" y="2681288"/>
            <a:ext cx="533400" cy="584200"/>
            <a:chOff x="3329" y="729"/>
            <a:chExt cx="336" cy="368"/>
          </a:xfrm>
        </p:grpSpPr>
        <p:sp>
          <p:nvSpPr>
            <p:cNvPr id="3282" name="Rectangle 74"/>
            <p:cNvSpPr>
              <a:spLocks noChangeArrowheads="1"/>
            </p:cNvSpPr>
            <p:nvPr/>
          </p:nvSpPr>
          <p:spPr bwMode="auto">
            <a:xfrm>
              <a:off x="3329" y="72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83" name="Rectangle 75"/>
            <p:cNvSpPr>
              <a:spLocks noChangeArrowheads="1"/>
            </p:cNvSpPr>
            <p:nvPr/>
          </p:nvSpPr>
          <p:spPr bwMode="auto">
            <a:xfrm>
              <a:off x="3329" y="72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03" name="Group 79"/>
          <p:cNvGrpSpPr>
            <a:grpSpLocks/>
          </p:cNvGrpSpPr>
          <p:nvPr/>
        </p:nvGrpSpPr>
        <p:grpSpPr bwMode="auto">
          <a:xfrm>
            <a:off x="3592672" y="2681288"/>
            <a:ext cx="533400" cy="584200"/>
            <a:chOff x="2328" y="729"/>
            <a:chExt cx="336" cy="368"/>
          </a:xfrm>
        </p:grpSpPr>
        <p:sp>
          <p:nvSpPr>
            <p:cNvPr id="3280" name="Rectangle 77"/>
            <p:cNvSpPr>
              <a:spLocks noChangeArrowheads="1"/>
            </p:cNvSpPr>
            <p:nvPr/>
          </p:nvSpPr>
          <p:spPr bwMode="auto">
            <a:xfrm>
              <a:off x="2328" y="72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81" name="Rectangle 78"/>
            <p:cNvSpPr>
              <a:spLocks noChangeArrowheads="1"/>
            </p:cNvSpPr>
            <p:nvPr/>
          </p:nvSpPr>
          <p:spPr bwMode="auto">
            <a:xfrm>
              <a:off x="2328" y="72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04" name="Group 82"/>
          <p:cNvGrpSpPr>
            <a:grpSpLocks/>
          </p:cNvGrpSpPr>
          <p:nvPr/>
        </p:nvGrpSpPr>
        <p:grpSpPr bwMode="auto">
          <a:xfrm>
            <a:off x="4646772" y="2681288"/>
            <a:ext cx="534988" cy="584200"/>
            <a:chOff x="2992" y="729"/>
            <a:chExt cx="337" cy="368"/>
          </a:xfrm>
        </p:grpSpPr>
        <p:sp>
          <p:nvSpPr>
            <p:cNvPr id="3278" name="Rectangle 80"/>
            <p:cNvSpPr>
              <a:spLocks noChangeArrowheads="1"/>
            </p:cNvSpPr>
            <p:nvPr/>
          </p:nvSpPr>
          <p:spPr bwMode="auto">
            <a:xfrm>
              <a:off x="2992" y="729"/>
              <a:ext cx="33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79" name="Rectangle 81"/>
            <p:cNvSpPr>
              <a:spLocks noChangeArrowheads="1"/>
            </p:cNvSpPr>
            <p:nvPr/>
          </p:nvSpPr>
          <p:spPr bwMode="auto">
            <a:xfrm>
              <a:off x="2992" y="729"/>
              <a:ext cx="337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05" name="Group 85"/>
          <p:cNvGrpSpPr>
            <a:grpSpLocks/>
          </p:cNvGrpSpPr>
          <p:nvPr/>
        </p:nvGrpSpPr>
        <p:grpSpPr bwMode="auto">
          <a:xfrm>
            <a:off x="4113372" y="3354388"/>
            <a:ext cx="533400" cy="584200"/>
            <a:chOff x="2656" y="1153"/>
            <a:chExt cx="336" cy="368"/>
          </a:xfrm>
        </p:grpSpPr>
        <p:sp>
          <p:nvSpPr>
            <p:cNvPr id="3276" name="Rectangle 83"/>
            <p:cNvSpPr>
              <a:spLocks noChangeArrowheads="1"/>
            </p:cNvSpPr>
            <p:nvPr/>
          </p:nvSpPr>
          <p:spPr bwMode="auto">
            <a:xfrm>
              <a:off x="2656" y="1153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77" name="Rectangle 84"/>
            <p:cNvSpPr>
              <a:spLocks noChangeArrowheads="1"/>
            </p:cNvSpPr>
            <p:nvPr/>
          </p:nvSpPr>
          <p:spPr bwMode="auto">
            <a:xfrm>
              <a:off x="2656" y="1153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06" name="Group 88"/>
          <p:cNvGrpSpPr>
            <a:grpSpLocks/>
          </p:cNvGrpSpPr>
          <p:nvPr/>
        </p:nvGrpSpPr>
        <p:grpSpPr bwMode="auto">
          <a:xfrm>
            <a:off x="4100672" y="3411538"/>
            <a:ext cx="520700" cy="520700"/>
            <a:chOff x="2662" y="1185"/>
            <a:chExt cx="328" cy="328"/>
          </a:xfrm>
        </p:grpSpPr>
        <p:sp>
          <p:nvSpPr>
            <p:cNvPr id="3274" name="Oval 86"/>
            <p:cNvSpPr>
              <a:spLocks noChangeArrowheads="1"/>
            </p:cNvSpPr>
            <p:nvPr/>
          </p:nvSpPr>
          <p:spPr bwMode="auto">
            <a:xfrm>
              <a:off x="2662" y="1185"/>
              <a:ext cx="328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75" name="Oval 87"/>
            <p:cNvSpPr>
              <a:spLocks noChangeArrowheads="1"/>
            </p:cNvSpPr>
            <p:nvPr/>
          </p:nvSpPr>
          <p:spPr bwMode="auto">
            <a:xfrm>
              <a:off x="2662" y="1185"/>
              <a:ext cx="328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07" name="Group 91"/>
          <p:cNvGrpSpPr>
            <a:grpSpLocks/>
          </p:cNvGrpSpPr>
          <p:nvPr/>
        </p:nvGrpSpPr>
        <p:grpSpPr bwMode="auto">
          <a:xfrm>
            <a:off x="5167472" y="3354388"/>
            <a:ext cx="533400" cy="584200"/>
            <a:chOff x="3320" y="1153"/>
            <a:chExt cx="336" cy="368"/>
          </a:xfrm>
        </p:grpSpPr>
        <p:sp>
          <p:nvSpPr>
            <p:cNvPr id="3272" name="Rectangle 89"/>
            <p:cNvSpPr>
              <a:spLocks noChangeArrowheads="1"/>
            </p:cNvSpPr>
            <p:nvPr/>
          </p:nvSpPr>
          <p:spPr bwMode="auto">
            <a:xfrm>
              <a:off x="3320" y="1153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73" name="Rectangle 90"/>
            <p:cNvSpPr>
              <a:spLocks noChangeArrowheads="1"/>
            </p:cNvSpPr>
            <p:nvPr/>
          </p:nvSpPr>
          <p:spPr bwMode="auto">
            <a:xfrm>
              <a:off x="3320" y="1153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08" name="Group 94"/>
          <p:cNvGrpSpPr>
            <a:grpSpLocks/>
          </p:cNvGrpSpPr>
          <p:nvPr/>
        </p:nvGrpSpPr>
        <p:grpSpPr bwMode="auto">
          <a:xfrm>
            <a:off x="3579972" y="3354388"/>
            <a:ext cx="533400" cy="584200"/>
            <a:chOff x="2320" y="1153"/>
            <a:chExt cx="336" cy="368"/>
          </a:xfrm>
        </p:grpSpPr>
        <p:sp>
          <p:nvSpPr>
            <p:cNvPr id="3270" name="Rectangle 92"/>
            <p:cNvSpPr>
              <a:spLocks noChangeArrowheads="1"/>
            </p:cNvSpPr>
            <p:nvPr/>
          </p:nvSpPr>
          <p:spPr bwMode="auto">
            <a:xfrm>
              <a:off x="2320" y="1153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71" name="Rectangle 93"/>
            <p:cNvSpPr>
              <a:spLocks noChangeArrowheads="1"/>
            </p:cNvSpPr>
            <p:nvPr/>
          </p:nvSpPr>
          <p:spPr bwMode="auto">
            <a:xfrm>
              <a:off x="2320" y="1153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09" name="Group 97"/>
          <p:cNvGrpSpPr>
            <a:grpSpLocks/>
          </p:cNvGrpSpPr>
          <p:nvPr/>
        </p:nvGrpSpPr>
        <p:grpSpPr bwMode="auto">
          <a:xfrm>
            <a:off x="4634072" y="3354388"/>
            <a:ext cx="533400" cy="584200"/>
            <a:chOff x="2984" y="1153"/>
            <a:chExt cx="336" cy="368"/>
          </a:xfrm>
        </p:grpSpPr>
        <p:sp>
          <p:nvSpPr>
            <p:cNvPr id="3268" name="Rectangle 95"/>
            <p:cNvSpPr>
              <a:spLocks noChangeArrowheads="1"/>
            </p:cNvSpPr>
            <p:nvPr/>
          </p:nvSpPr>
          <p:spPr bwMode="auto">
            <a:xfrm>
              <a:off x="2984" y="1153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69" name="Rectangle 96"/>
            <p:cNvSpPr>
              <a:spLocks noChangeArrowheads="1"/>
            </p:cNvSpPr>
            <p:nvPr/>
          </p:nvSpPr>
          <p:spPr bwMode="auto">
            <a:xfrm>
              <a:off x="2984" y="1153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10" name="Group 100"/>
          <p:cNvGrpSpPr>
            <a:grpSpLocks/>
          </p:cNvGrpSpPr>
          <p:nvPr/>
        </p:nvGrpSpPr>
        <p:grpSpPr bwMode="auto">
          <a:xfrm>
            <a:off x="4100672" y="4014788"/>
            <a:ext cx="533400" cy="584200"/>
            <a:chOff x="2648" y="1569"/>
            <a:chExt cx="336" cy="368"/>
          </a:xfrm>
        </p:grpSpPr>
        <p:sp>
          <p:nvSpPr>
            <p:cNvPr id="3266" name="Rectangle 98"/>
            <p:cNvSpPr>
              <a:spLocks noChangeArrowheads="1"/>
            </p:cNvSpPr>
            <p:nvPr/>
          </p:nvSpPr>
          <p:spPr bwMode="auto">
            <a:xfrm>
              <a:off x="2648" y="156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67" name="Rectangle 99"/>
            <p:cNvSpPr>
              <a:spLocks noChangeArrowheads="1"/>
            </p:cNvSpPr>
            <p:nvPr/>
          </p:nvSpPr>
          <p:spPr bwMode="auto">
            <a:xfrm>
              <a:off x="2648" y="156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11" name="Group 103"/>
          <p:cNvGrpSpPr>
            <a:grpSpLocks/>
          </p:cNvGrpSpPr>
          <p:nvPr/>
        </p:nvGrpSpPr>
        <p:grpSpPr bwMode="auto">
          <a:xfrm>
            <a:off x="4110197" y="4065588"/>
            <a:ext cx="522288" cy="520700"/>
            <a:chOff x="2654" y="1601"/>
            <a:chExt cx="329" cy="328"/>
          </a:xfrm>
        </p:grpSpPr>
        <p:sp>
          <p:nvSpPr>
            <p:cNvPr id="3264" name="Oval 101"/>
            <p:cNvSpPr>
              <a:spLocks noChangeArrowheads="1"/>
            </p:cNvSpPr>
            <p:nvPr/>
          </p:nvSpPr>
          <p:spPr bwMode="auto">
            <a:xfrm>
              <a:off x="2654" y="1601"/>
              <a:ext cx="329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65" name="Oval 102"/>
            <p:cNvSpPr>
              <a:spLocks noChangeArrowheads="1"/>
            </p:cNvSpPr>
            <p:nvPr/>
          </p:nvSpPr>
          <p:spPr bwMode="auto">
            <a:xfrm>
              <a:off x="2654" y="1601"/>
              <a:ext cx="329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12" name="Group 106"/>
          <p:cNvGrpSpPr>
            <a:grpSpLocks/>
          </p:cNvGrpSpPr>
          <p:nvPr/>
        </p:nvGrpSpPr>
        <p:grpSpPr bwMode="auto">
          <a:xfrm>
            <a:off x="5156360" y="4014788"/>
            <a:ext cx="533400" cy="584200"/>
            <a:chOff x="3313" y="1569"/>
            <a:chExt cx="336" cy="368"/>
          </a:xfrm>
        </p:grpSpPr>
        <p:sp>
          <p:nvSpPr>
            <p:cNvPr id="3262" name="Rectangle 104"/>
            <p:cNvSpPr>
              <a:spLocks noChangeArrowheads="1"/>
            </p:cNvSpPr>
            <p:nvPr/>
          </p:nvSpPr>
          <p:spPr bwMode="auto">
            <a:xfrm>
              <a:off x="3313" y="156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63" name="Rectangle 105"/>
            <p:cNvSpPr>
              <a:spLocks noChangeArrowheads="1"/>
            </p:cNvSpPr>
            <p:nvPr/>
          </p:nvSpPr>
          <p:spPr bwMode="auto">
            <a:xfrm>
              <a:off x="3313" y="156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13" name="Group 109"/>
          <p:cNvGrpSpPr>
            <a:grpSpLocks/>
          </p:cNvGrpSpPr>
          <p:nvPr/>
        </p:nvGrpSpPr>
        <p:grpSpPr bwMode="auto">
          <a:xfrm>
            <a:off x="3567272" y="4014788"/>
            <a:ext cx="533400" cy="584200"/>
            <a:chOff x="2312" y="1569"/>
            <a:chExt cx="336" cy="368"/>
          </a:xfrm>
        </p:grpSpPr>
        <p:sp>
          <p:nvSpPr>
            <p:cNvPr id="3260" name="Rectangle 107"/>
            <p:cNvSpPr>
              <a:spLocks noChangeArrowheads="1"/>
            </p:cNvSpPr>
            <p:nvPr/>
          </p:nvSpPr>
          <p:spPr bwMode="auto">
            <a:xfrm>
              <a:off x="2312" y="156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61" name="Rectangle 108"/>
            <p:cNvSpPr>
              <a:spLocks noChangeArrowheads="1"/>
            </p:cNvSpPr>
            <p:nvPr/>
          </p:nvSpPr>
          <p:spPr bwMode="auto">
            <a:xfrm>
              <a:off x="2312" y="156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3114" name="Group 112"/>
          <p:cNvGrpSpPr>
            <a:grpSpLocks/>
          </p:cNvGrpSpPr>
          <p:nvPr/>
        </p:nvGrpSpPr>
        <p:grpSpPr bwMode="auto">
          <a:xfrm>
            <a:off x="4622960" y="4014788"/>
            <a:ext cx="533400" cy="584200"/>
            <a:chOff x="2977" y="1569"/>
            <a:chExt cx="336" cy="368"/>
          </a:xfrm>
        </p:grpSpPr>
        <p:sp>
          <p:nvSpPr>
            <p:cNvPr id="3258" name="Rectangle 110"/>
            <p:cNvSpPr>
              <a:spLocks noChangeArrowheads="1"/>
            </p:cNvSpPr>
            <p:nvPr/>
          </p:nvSpPr>
          <p:spPr bwMode="auto">
            <a:xfrm>
              <a:off x="2977" y="156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59" name="Rectangle 111"/>
            <p:cNvSpPr>
              <a:spLocks noChangeArrowheads="1"/>
            </p:cNvSpPr>
            <p:nvPr/>
          </p:nvSpPr>
          <p:spPr bwMode="auto">
            <a:xfrm>
              <a:off x="2977" y="156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3123" name="Rectangle 121"/>
          <p:cNvSpPr>
            <a:spLocks noChangeArrowheads="1"/>
          </p:cNvSpPr>
          <p:nvPr/>
        </p:nvSpPr>
        <p:spPr bwMode="auto">
          <a:xfrm>
            <a:off x="6622416" y="3361373"/>
            <a:ext cx="596900" cy="431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124" name="Rectangle 122"/>
          <p:cNvSpPr>
            <a:spLocks noChangeArrowheads="1"/>
          </p:cNvSpPr>
          <p:nvPr/>
        </p:nvSpPr>
        <p:spPr bwMode="auto">
          <a:xfrm>
            <a:off x="6797835" y="3411538"/>
            <a:ext cx="4151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(M)</a:t>
            </a:r>
          </a:p>
        </p:txBody>
      </p:sp>
      <p:sp>
        <p:nvSpPr>
          <p:cNvPr id="3126" name="Rectangle 124"/>
          <p:cNvSpPr>
            <a:spLocks noChangeArrowheads="1"/>
          </p:cNvSpPr>
          <p:nvPr/>
        </p:nvSpPr>
        <p:spPr bwMode="auto">
          <a:xfrm>
            <a:off x="7124860" y="3411538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7" name="Rectangle 125"/>
          <p:cNvSpPr>
            <a:spLocks noChangeArrowheads="1"/>
          </p:cNvSpPr>
          <p:nvPr/>
        </p:nvSpPr>
        <p:spPr bwMode="auto">
          <a:xfrm>
            <a:off x="6732747" y="4102100"/>
            <a:ext cx="596900" cy="431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128" name="Rectangle 126"/>
          <p:cNvSpPr>
            <a:spLocks noChangeArrowheads="1"/>
          </p:cNvSpPr>
          <p:nvPr/>
        </p:nvSpPr>
        <p:spPr bwMode="auto">
          <a:xfrm>
            <a:off x="6824822" y="4146550"/>
            <a:ext cx="3670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(Ž)</a:t>
            </a:r>
          </a:p>
        </p:txBody>
      </p:sp>
      <p:sp>
        <p:nvSpPr>
          <p:cNvPr id="3130" name="Rectangle 128"/>
          <p:cNvSpPr>
            <a:spLocks noChangeArrowheads="1"/>
          </p:cNvSpPr>
          <p:nvPr/>
        </p:nvSpPr>
        <p:spPr bwMode="auto">
          <a:xfrm>
            <a:off x="7115335" y="4146550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1" name="Rectangle 66"/>
          <p:cNvSpPr>
            <a:spLocks noChangeArrowheads="1"/>
          </p:cNvSpPr>
          <p:nvPr/>
        </p:nvSpPr>
        <p:spPr bwMode="auto">
          <a:xfrm>
            <a:off x="3714115" y="280193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L</a:t>
            </a:r>
          </a:p>
        </p:txBody>
      </p:sp>
      <p:sp>
        <p:nvSpPr>
          <p:cNvPr id="262" name="Rectangle 66"/>
          <p:cNvSpPr>
            <a:spLocks noChangeArrowheads="1"/>
          </p:cNvSpPr>
          <p:nvPr/>
        </p:nvSpPr>
        <p:spPr bwMode="auto">
          <a:xfrm>
            <a:off x="4249103" y="278917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U</a:t>
            </a:r>
          </a:p>
        </p:txBody>
      </p:sp>
      <p:sp>
        <p:nvSpPr>
          <p:cNvPr id="263" name="Rectangle 66"/>
          <p:cNvSpPr>
            <a:spLocks noChangeArrowheads="1"/>
          </p:cNvSpPr>
          <p:nvPr/>
        </p:nvSpPr>
        <p:spPr bwMode="auto">
          <a:xfrm>
            <a:off x="4791235" y="278917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K</a:t>
            </a:r>
          </a:p>
        </p:txBody>
      </p:sp>
      <p:sp>
        <p:nvSpPr>
          <p:cNvPr id="264" name="Rectangle 66"/>
          <p:cNvSpPr>
            <a:spLocks noChangeArrowheads="1"/>
          </p:cNvSpPr>
          <p:nvPr/>
        </p:nvSpPr>
        <p:spPr bwMode="auto">
          <a:xfrm>
            <a:off x="5326632" y="2781936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67" name="Rectangle 66"/>
          <p:cNvSpPr>
            <a:spLocks noChangeArrowheads="1"/>
          </p:cNvSpPr>
          <p:nvPr/>
        </p:nvSpPr>
        <p:spPr bwMode="auto">
          <a:xfrm>
            <a:off x="3688715" y="3446433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68" name="Rectangle 66"/>
          <p:cNvSpPr>
            <a:spLocks noChangeArrowheads="1"/>
          </p:cNvSpPr>
          <p:nvPr/>
        </p:nvSpPr>
        <p:spPr bwMode="auto">
          <a:xfrm>
            <a:off x="4252278" y="3446433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269" name="Rectangle 66"/>
          <p:cNvSpPr>
            <a:spLocks noChangeArrowheads="1"/>
          </p:cNvSpPr>
          <p:nvPr/>
        </p:nvSpPr>
        <p:spPr bwMode="auto">
          <a:xfrm>
            <a:off x="4744403" y="3446433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70" name="Rectangle 66"/>
          <p:cNvSpPr>
            <a:spLocks noChangeArrowheads="1"/>
          </p:cNvSpPr>
          <p:nvPr/>
        </p:nvSpPr>
        <p:spPr bwMode="auto">
          <a:xfrm>
            <a:off x="5277803" y="3446433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M</a:t>
            </a:r>
          </a:p>
        </p:txBody>
      </p:sp>
      <p:sp>
        <p:nvSpPr>
          <p:cNvPr id="271" name="Rectangle 66"/>
          <p:cNvSpPr>
            <a:spLocks noChangeArrowheads="1"/>
          </p:cNvSpPr>
          <p:nvPr/>
        </p:nvSpPr>
        <p:spPr bwMode="auto">
          <a:xfrm>
            <a:off x="3688715" y="4116357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L</a:t>
            </a:r>
          </a:p>
        </p:txBody>
      </p:sp>
      <p:sp>
        <p:nvSpPr>
          <p:cNvPr id="272" name="Rectangle 66"/>
          <p:cNvSpPr>
            <a:spLocks noChangeArrowheads="1"/>
          </p:cNvSpPr>
          <p:nvPr/>
        </p:nvSpPr>
        <p:spPr bwMode="auto">
          <a:xfrm>
            <a:off x="4226084" y="414686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73" name="Rectangle 66"/>
          <p:cNvSpPr>
            <a:spLocks noChangeArrowheads="1"/>
          </p:cNvSpPr>
          <p:nvPr/>
        </p:nvSpPr>
        <p:spPr bwMode="auto">
          <a:xfrm>
            <a:off x="4744402" y="4125883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274" name="Rectangle 66"/>
          <p:cNvSpPr>
            <a:spLocks noChangeArrowheads="1"/>
          </p:cNvSpPr>
          <p:nvPr/>
        </p:nvSpPr>
        <p:spPr bwMode="auto">
          <a:xfrm>
            <a:off x="5277802" y="414686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76" name="Rectangle 122"/>
          <p:cNvSpPr>
            <a:spLocks noChangeArrowheads="1"/>
          </p:cNvSpPr>
          <p:nvPr/>
        </p:nvSpPr>
        <p:spPr bwMode="auto">
          <a:xfrm>
            <a:off x="6783242" y="2781936"/>
            <a:ext cx="4151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(M)</a:t>
            </a:r>
          </a:p>
        </p:txBody>
      </p:sp>
      <p:sp>
        <p:nvSpPr>
          <p:cNvPr id="277" name="Rectangle 126"/>
          <p:cNvSpPr>
            <a:spLocks noChangeArrowheads="1"/>
          </p:cNvSpPr>
          <p:nvPr/>
        </p:nvSpPr>
        <p:spPr bwMode="auto">
          <a:xfrm>
            <a:off x="6817998" y="2116427"/>
            <a:ext cx="3670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(Ž)</a:t>
            </a:r>
          </a:p>
        </p:txBody>
      </p:sp>
    </p:spTree>
    <p:extLst>
      <p:ext uri="{BB962C8B-B14F-4D97-AF65-F5344CB8AC3E}">
        <p14:creationId xmlns:p14="http://schemas.microsoft.com/office/powerpoint/2010/main" val="165496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" grpId="0"/>
      <p:bldP spid="3092" grpId="0"/>
      <p:bldP spid="3095" grpId="0"/>
      <p:bldP spid="3098" grpId="0"/>
      <p:bldP spid="261" grpId="0"/>
      <p:bldP spid="262" grpId="0"/>
      <p:bldP spid="263" grpId="0"/>
      <p:bldP spid="264" grpId="0"/>
      <p:bldP spid="267" grpId="0"/>
      <p:bldP spid="268" grpId="0"/>
      <p:bldP spid="269" grpId="0"/>
      <p:bldP spid="270" grpId="0"/>
      <p:bldP spid="271" grpId="0"/>
      <p:bldP spid="272" grpId="0"/>
      <p:bldP spid="273" grpId="0"/>
      <p:bldP spid="2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6"/>
          <p:cNvSpPr>
            <a:spLocks noChangeArrowheads="1"/>
          </p:cNvSpPr>
          <p:nvPr/>
        </p:nvSpPr>
        <p:spPr bwMode="auto">
          <a:xfrm>
            <a:off x="2379663" y="600075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7"/>
          <p:cNvSpPr>
            <a:spLocks noChangeArrowheads="1"/>
          </p:cNvSpPr>
          <p:nvPr/>
        </p:nvSpPr>
        <p:spPr bwMode="auto">
          <a:xfrm>
            <a:off x="1558925" y="954088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58"/>
          <p:cNvSpPr>
            <a:spLocks noChangeArrowheads="1"/>
          </p:cNvSpPr>
          <p:nvPr/>
        </p:nvSpPr>
        <p:spPr bwMode="auto">
          <a:xfrm>
            <a:off x="1558925" y="1308100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9"/>
          <p:cNvSpPr>
            <a:spLocks noChangeArrowheads="1"/>
          </p:cNvSpPr>
          <p:nvPr/>
        </p:nvSpPr>
        <p:spPr bwMode="auto">
          <a:xfrm>
            <a:off x="1558925" y="1662113"/>
            <a:ext cx="8928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SINE</a:t>
            </a:r>
            <a:endParaRPr kumimoji="0" lang="sr-Latn-RS" altLang="sr-Latn-RS" sz="26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59" name="Rectangle 61"/>
          <p:cNvSpPr>
            <a:spLocks noChangeArrowheads="1"/>
          </p:cNvSpPr>
          <p:nvPr/>
        </p:nvSpPr>
        <p:spPr bwMode="auto">
          <a:xfrm>
            <a:off x="2341563" y="1662113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62"/>
          <p:cNvSpPr>
            <a:spLocks noChangeArrowheads="1"/>
          </p:cNvSpPr>
          <p:nvPr/>
        </p:nvSpPr>
        <p:spPr bwMode="auto">
          <a:xfrm>
            <a:off x="1558925" y="2014538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3"/>
          <p:cNvSpPr>
            <a:spLocks noChangeArrowheads="1"/>
          </p:cNvSpPr>
          <p:nvPr/>
        </p:nvSpPr>
        <p:spPr bwMode="auto">
          <a:xfrm>
            <a:off x="1544638" y="2344738"/>
            <a:ext cx="9794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TEMA</a:t>
            </a:r>
          </a:p>
        </p:txBody>
      </p:sp>
      <p:sp>
        <p:nvSpPr>
          <p:cNvPr id="63" name="Rectangle 65"/>
          <p:cNvSpPr>
            <a:spLocks noChangeArrowheads="1"/>
          </p:cNvSpPr>
          <p:nvPr/>
        </p:nvSpPr>
        <p:spPr bwMode="auto">
          <a:xfrm>
            <a:off x="2406650" y="2370138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8" name="Rectangle 66"/>
          <p:cNvSpPr>
            <a:spLocks noChangeArrowheads="1"/>
          </p:cNvSpPr>
          <p:nvPr/>
        </p:nvSpPr>
        <p:spPr bwMode="auto">
          <a:xfrm>
            <a:off x="1558925" y="2724150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9" name="Rectangle 67"/>
          <p:cNvSpPr>
            <a:spLocks noChangeArrowheads="1"/>
          </p:cNvSpPr>
          <p:nvPr/>
        </p:nvSpPr>
        <p:spPr bwMode="auto">
          <a:xfrm>
            <a:off x="1558925" y="3003550"/>
            <a:ext cx="907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ELAN</a:t>
            </a:r>
          </a:p>
        </p:txBody>
      </p:sp>
      <p:sp>
        <p:nvSpPr>
          <p:cNvPr id="4131" name="Rectangle 69"/>
          <p:cNvSpPr>
            <a:spLocks noChangeArrowheads="1"/>
          </p:cNvSpPr>
          <p:nvPr/>
        </p:nvSpPr>
        <p:spPr bwMode="auto">
          <a:xfrm>
            <a:off x="2351088" y="3076575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2" name="Rectangle 70"/>
          <p:cNvSpPr>
            <a:spLocks noChangeArrowheads="1"/>
          </p:cNvSpPr>
          <p:nvPr/>
        </p:nvSpPr>
        <p:spPr bwMode="auto">
          <a:xfrm>
            <a:off x="1558925" y="3430588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3" name="Rectangle 71"/>
          <p:cNvSpPr>
            <a:spLocks noChangeArrowheads="1"/>
          </p:cNvSpPr>
          <p:nvPr/>
        </p:nvSpPr>
        <p:spPr bwMode="auto">
          <a:xfrm>
            <a:off x="1535113" y="3644900"/>
            <a:ext cx="10034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JAMA</a:t>
            </a:r>
          </a:p>
        </p:txBody>
      </p:sp>
      <p:sp>
        <p:nvSpPr>
          <p:cNvPr id="4135" name="Rectangle 73"/>
          <p:cNvSpPr>
            <a:spLocks noChangeArrowheads="1"/>
          </p:cNvSpPr>
          <p:nvPr/>
        </p:nvSpPr>
        <p:spPr bwMode="auto">
          <a:xfrm>
            <a:off x="2428875" y="3786188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6" name="Rectangle 74"/>
          <p:cNvSpPr>
            <a:spLocks noChangeArrowheads="1"/>
          </p:cNvSpPr>
          <p:nvPr/>
        </p:nvSpPr>
        <p:spPr bwMode="auto">
          <a:xfrm>
            <a:off x="1558925" y="4138613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7" name="Rectangle 75"/>
          <p:cNvSpPr>
            <a:spLocks noChangeArrowheads="1"/>
          </p:cNvSpPr>
          <p:nvPr/>
        </p:nvSpPr>
        <p:spPr bwMode="auto">
          <a:xfrm>
            <a:off x="1544638" y="4406900"/>
            <a:ext cx="12246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RAZNO</a:t>
            </a:r>
          </a:p>
        </p:txBody>
      </p:sp>
      <p:sp>
        <p:nvSpPr>
          <p:cNvPr id="4139" name="Rectangle 77"/>
          <p:cNvSpPr>
            <a:spLocks noChangeArrowheads="1"/>
          </p:cNvSpPr>
          <p:nvPr/>
        </p:nvSpPr>
        <p:spPr bwMode="auto">
          <a:xfrm>
            <a:off x="2592388" y="4492625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0" name="Rectangle 78"/>
          <p:cNvSpPr>
            <a:spLocks noChangeArrowheads="1"/>
          </p:cNvSpPr>
          <p:nvPr/>
        </p:nvSpPr>
        <p:spPr bwMode="auto">
          <a:xfrm>
            <a:off x="1558925" y="4848225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1" name="Rectangle 79"/>
          <p:cNvSpPr>
            <a:spLocks noChangeArrowheads="1"/>
          </p:cNvSpPr>
          <p:nvPr/>
        </p:nvSpPr>
        <p:spPr bwMode="auto">
          <a:xfrm>
            <a:off x="1577181" y="5013325"/>
            <a:ext cx="9553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ETAN</a:t>
            </a:r>
          </a:p>
        </p:txBody>
      </p:sp>
      <p:sp>
        <p:nvSpPr>
          <p:cNvPr id="4143" name="Rectangle 81"/>
          <p:cNvSpPr>
            <a:spLocks noChangeArrowheads="1"/>
          </p:cNvSpPr>
          <p:nvPr/>
        </p:nvSpPr>
        <p:spPr bwMode="auto">
          <a:xfrm>
            <a:off x="2384425" y="5200650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44" name="Group 84"/>
          <p:cNvGrpSpPr>
            <a:grpSpLocks/>
          </p:cNvGrpSpPr>
          <p:nvPr/>
        </p:nvGrpSpPr>
        <p:grpSpPr bwMode="auto">
          <a:xfrm>
            <a:off x="4154488" y="1541463"/>
            <a:ext cx="533400" cy="584200"/>
            <a:chOff x="2617" y="971"/>
            <a:chExt cx="336" cy="368"/>
          </a:xfrm>
        </p:grpSpPr>
        <p:sp>
          <p:nvSpPr>
            <p:cNvPr id="4270" name="Rectangle 82"/>
            <p:cNvSpPr>
              <a:spLocks noChangeArrowheads="1"/>
            </p:cNvSpPr>
            <p:nvPr/>
          </p:nvSpPr>
          <p:spPr bwMode="auto">
            <a:xfrm>
              <a:off x="2617" y="971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71" name="Rectangle 83"/>
            <p:cNvSpPr>
              <a:spLocks noChangeArrowheads="1"/>
            </p:cNvSpPr>
            <p:nvPr/>
          </p:nvSpPr>
          <p:spPr bwMode="auto">
            <a:xfrm>
              <a:off x="2617" y="971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45" name="Group 87"/>
          <p:cNvGrpSpPr>
            <a:grpSpLocks/>
          </p:cNvGrpSpPr>
          <p:nvPr/>
        </p:nvGrpSpPr>
        <p:grpSpPr bwMode="auto">
          <a:xfrm>
            <a:off x="4164013" y="1592263"/>
            <a:ext cx="519113" cy="533400"/>
            <a:chOff x="2623" y="1003"/>
            <a:chExt cx="328" cy="328"/>
          </a:xfrm>
        </p:grpSpPr>
        <p:sp>
          <p:nvSpPr>
            <p:cNvPr id="4268" name="Oval 85"/>
            <p:cNvSpPr>
              <a:spLocks noChangeArrowheads="1"/>
            </p:cNvSpPr>
            <p:nvPr/>
          </p:nvSpPr>
          <p:spPr bwMode="auto">
            <a:xfrm>
              <a:off x="2623" y="1003"/>
              <a:ext cx="328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69" name="Oval 86"/>
            <p:cNvSpPr>
              <a:spLocks noChangeArrowheads="1"/>
            </p:cNvSpPr>
            <p:nvPr/>
          </p:nvSpPr>
          <p:spPr bwMode="auto">
            <a:xfrm>
              <a:off x="2623" y="1003"/>
              <a:ext cx="327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47" name="Group 90"/>
          <p:cNvGrpSpPr>
            <a:grpSpLocks/>
          </p:cNvGrpSpPr>
          <p:nvPr/>
        </p:nvGrpSpPr>
        <p:grpSpPr bwMode="auto">
          <a:xfrm>
            <a:off x="5208588" y="1541463"/>
            <a:ext cx="533400" cy="584200"/>
            <a:chOff x="3281" y="971"/>
            <a:chExt cx="336" cy="368"/>
          </a:xfrm>
        </p:grpSpPr>
        <p:sp>
          <p:nvSpPr>
            <p:cNvPr id="4266" name="Rectangle 88"/>
            <p:cNvSpPr>
              <a:spLocks noChangeArrowheads="1"/>
            </p:cNvSpPr>
            <p:nvPr/>
          </p:nvSpPr>
          <p:spPr bwMode="auto">
            <a:xfrm>
              <a:off x="3281" y="971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67" name="Rectangle 89"/>
            <p:cNvSpPr>
              <a:spLocks noChangeArrowheads="1"/>
            </p:cNvSpPr>
            <p:nvPr/>
          </p:nvSpPr>
          <p:spPr bwMode="auto">
            <a:xfrm>
              <a:off x="3281" y="971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48" name="Group 93"/>
          <p:cNvGrpSpPr>
            <a:grpSpLocks/>
          </p:cNvGrpSpPr>
          <p:nvPr/>
        </p:nvGrpSpPr>
        <p:grpSpPr bwMode="auto">
          <a:xfrm>
            <a:off x="3619500" y="1541463"/>
            <a:ext cx="533400" cy="584200"/>
            <a:chOff x="2280" y="971"/>
            <a:chExt cx="336" cy="368"/>
          </a:xfrm>
        </p:grpSpPr>
        <p:sp>
          <p:nvSpPr>
            <p:cNvPr id="4264" name="Rectangle 91"/>
            <p:cNvSpPr>
              <a:spLocks noChangeArrowheads="1"/>
            </p:cNvSpPr>
            <p:nvPr/>
          </p:nvSpPr>
          <p:spPr bwMode="auto">
            <a:xfrm>
              <a:off x="2280" y="971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65" name="Rectangle 92"/>
            <p:cNvSpPr>
              <a:spLocks noChangeArrowheads="1"/>
            </p:cNvSpPr>
            <p:nvPr/>
          </p:nvSpPr>
          <p:spPr bwMode="auto">
            <a:xfrm>
              <a:off x="2280" y="971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49" name="Group 96"/>
          <p:cNvGrpSpPr>
            <a:grpSpLocks/>
          </p:cNvGrpSpPr>
          <p:nvPr/>
        </p:nvGrpSpPr>
        <p:grpSpPr bwMode="auto">
          <a:xfrm>
            <a:off x="4673600" y="1541463"/>
            <a:ext cx="534988" cy="584200"/>
            <a:chOff x="2944" y="971"/>
            <a:chExt cx="337" cy="368"/>
          </a:xfrm>
        </p:grpSpPr>
        <p:sp>
          <p:nvSpPr>
            <p:cNvPr id="4262" name="Rectangle 94"/>
            <p:cNvSpPr>
              <a:spLocks noChangeArrowheads="1"/>
            </p:cNvSpPr>
            <p:nvPr/>
          </p:nvSpPr>
          <p:spPr bwMode="auto">
            <a:xfrm>
              <a:off x="2944" y="971"/>
              <a:ext cx="33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63" name="Rectangle 95"/>
            <p:cNvSpPr>
              <a:spLocks noChangeArrowheads="1"/>
            </p:cNvSpPr>
            <p:nvPr/>
          </p:nvSpPr>
          <p:spPr bwMode="auto">
            <a:xfrm>
              <a:off x="2944" y="971"/>
              <a:ext cx="337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50" name="Group 99"/>
          <p:cNvGrpSpPr>
            <a:grpSpLocks/>
          </p:cNvGrpSpPr>
          <p:nvPr/>
        </p:nvGrpSpPr>
        <p:grpSpPr bwMode="auto">
          <a:xfrm>
            <a:off x="4140200" y="2201863"/>
            <a:ext cx="533400" cy="584200"/>
            <a:chOff x="2608" y="1387"/>
            <a:chExt cx="336" cy="368"/>
          </a:xfrm>
        </p:grpSpPr>
        <p:sp>
          <p:nvSpPr>
            <p:cNvPr id="4260" name="Rectangle 97"/>
            <p:cNvSpPr>
              <a:spLocks noChangeArrowheads="1"/>
            </p:cNvSpPr>
            <p:nvPr/>
          </p:nvSpPr>
          <p:spPr bwMode="auto">
            <a:xfrm>
              <a:off x="2608" y="1387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61" name="Rectangle 98"/>
            <p:cNvSpPr>
              <a:spLocks noChangeArrowheads="1"/>
            </p:cNvSpPr>
            <p:nvPr/>
          </p:nvSpPr>
          <p:spPr bwMode="auto">
            <a:xfrm>
              <a:off x="2608" y="1387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51" name="Group 102"/>
          <p:cNvGrpSpPr>
            <a:grpSpLocks/>
          </p:cNvGrpSpPr>
          <p:nvPr/>
        </p:nvGrpSpPr>
        <p:grpSpPr bwMode="auto">
          <a:xfrm>
            <a:off x="4149725" y="2252663"/>
            <a:ext cx="520700" cy="520700"/>
            <a:chOff x="2614" y="1419"/>
            <a:chExt cx="328" cy="328"/>
          </a:xfrm>
        </p:grpSpPr>
        <p:sp>
          <p:nvSpPr>
            <p:cNvPr id="4258" name="Oval 100"/>
            <p:cNvSpPr>
              <a:spLocks noChangeArrowheads="1"/>
            </p:cNvSpPr>
            <p:nvPr/>
          </p:nvSpPr>
          <p:spPr bwMode="auto">
            <a:xfrm>
              <a:off x="2614" y="1419"/>
              <a:ext cx="328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59" name="Oval 101"/>
            <p:cNvSpPr>
              <a:spLocks noChangeArrowheads="1"/>
            </p:cNvSpPr>
            <p:nvPr/>
          </p:nvSpPr>
          <p:spPr bwMode="auto">
            <a:xfrm>
              <a:off x="2614" y="1419"/>
              <a:ext cx="328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52" name="Group 105"/>
          <p:cNvGrpSpPr>
            <a:grpSpLocks/>
          </p:cNvGrpSpPr>
          <p:nvPr/>
        </p:nvGrpSpPr>
        <p:grpSpPr bwMode="auto">
          <a:xfrm>
            <a:off x="5194300" y="2201863"/>
            <a:ext cx="533400" cy="584200"/>
            <a:chOff x="3272" y="1387"/>
            <a:chExt cx="336" cy="368"/>
          </a:xfrm>
        </p:grpSpPr>
        <p:sp>
          <p:nvSpPr>
            <p:cNvPr id="4256" name="Rectangle 103"/>
            <p:cNvSpPr>
              <a:spLocks noChangeArrowheads="1"/>
            </p:cNvSpPr>
            <p:nvPr/>
          </p:nvSpPr>
          <p:spPr bwMode="auto">
            <a:xfrm>
              <a:off x="3272" y="1387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57" name="Rectangle 104"/>
            <p:cNvSpPr>
              <a:spLocks noChangeArrowheads="1"/>
            </p:cNvSpPr>
            <p:nvPr/>
          </p:nvSpPr>
          <p:spPr bwMode="auto">
            <a:xfrm>
              <a:off x="3272" y="1387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53" name="Group 108"/>
          <p:cNvGrpSpPr>
            <a:grpSpLocks/>
          </p:cNvGrpSpPr>
          <p:nvPr/>
        </p:nvGrpSpPr>
        <p:grpSpPr bwMode="auto">
          <a:xfrm>
            <a:off x="3606800" y="2201863"/>
            <a:ext cx="533400" cy="584200"/>
            <a:chOff x="2272" y="1387"/>
            <a:chExt cx="336" cy="368"/>
          </a:xfrm>
        </p:grpSpPr>
        <p:sp>
          <p:nvSpPr>
            <p:cNvPr id="4254" name="Rectangle 106"/>
            <p:cNvSpPr>
              <a:spLocks noChangeArrowheads="1"/>
            </p:cNvSpPr>
            <p:nvPr/>
          </p:nvSpPr>
          <p:spPr bwMode="auto">
            <a:xfrm>
              <a:off x="2272" y="1387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55" name="Rectangle 107"/>
            <p:cNvSpPr>
              <a:spLocks noChangeArrowheads="1"/>
            </p:cNvSpPr>
            <p:nvPr/>
          </p:nvSpPr>
          <p:spPr bwMode="auto">
            <a:xfrm>
              <a:off x="2272" y="1387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54" name="Group 111"/>
          <p:cNvGrpSpPr>
            <a:grpSpLocks/>
          </p:cNvGrpSpPr>
          <p:nvPr/>
        </p:nvGrpSpPr>
        <p:grpSpPr bwMode="auto">
          <a:xfrm>
            <a:off x="4660900" y="2201863"/>
            <a:ext cx="533400" cy="584200"/>
            <a:chOff x="2936" y="1387"/>
            <a:chExt cx="336" cy="368"/>
          </a:xfrm>
        </p:grpSpPr>
        <p:sp>
          <p:nvSpPr>
            <p:cNvPr id="4252" name="Rectangle 109"/>
            <p:cNvSpPr>
              <a:spLocks noChangeArrowheads="1"/>
            </p:cNvSpPr>
            <p:nvPr/>
          </p:nvSpPr>
          <p:spPr bwMode="auto">
            <a:xfrm>
              <a:off x="2936" y="1387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53" name="Rectangle 110"/>
            <p:cNvSpPr>
              <a:spLocks noChangeArrowheads="1"/>
            </p:cNvSpPr>
            <p:nvPr/>
          </p:nvSpPr>
          <p:spPr bwMode="auto">
            <a:xfrm>
              <a:off x="2936" y="1387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55" name="Group 114"/>
          <p:cNvGrpSpPr>
            <a:grpSpLocks/>
          </p:cNvGrpSpPr>
          <p:nvPr/>
        </p:nvGrpSpPr>
        <p:grpSpPr bwMode="auto">
          <a:xfrm>
            <a:off x="4140200" y="2847975"/>
            <a:ext cx="533400" cy="584200"/>
            <a:chOff x="2608" y="1794"/>
            <a:chExt cx="336" cy="368"/>
          </a:xfrm>
        </p:grpSpPr>
        <p:sp>
          <p:nvSpPr>
            <p:cNvPr id="4250" name="Rectangle 112"/>
            <p:cNvSpPr>
              <a:spLocks noChangeArrowheads="1"/>
            </p:cNvSpPr>
            <p:nvPr/>
          </p:nvSpPr>
          <p:spPr bwMode="auto">
            <a:xfrm>
              <a:off x="2608" y="1794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51" name="Rectangle 113"/>
            <p:cNvSpPr>
              <a:spLocks noChangeArrowheads="1"/>
            </p:cNvSpPr>
            <p:nvPr/>
          </p:nvSpPr>
          <p:spPr bwMode="auto">
            <a:xfrm>
              <a:off x="2608" y="1794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56" name="Group 117"/>
          <p:cNvGrpSpPr>
            <a:grpSpLocks/>
          </p:cNvGrpSpPr>
          <p:nvPr/>
        </p:nvGrpSpPr>
        <p:grpSpPr bwMode="auto">
          <a:xfrm>
            <a:off x="4149725" y="2900363"/>
            <a:ext cx="520700" cy="519113"/>
            <a:chOff x="2614" y="1827"/>
            <a:chExt cx="328" cy="327"/>
          </a:xfrm>
        </p:grpSpPr>
        <p:sp>
          <p:nvSpPr>
            <p:cNvPr id="4248" name="Oval 115"/>
            <p:cNvSpPr>
              <a:spLocks noChangeArrowheads="1"/>
            </p:cNvSpPr>
            <p:nvPr/>
          </p:nvSpPr>
          <p:spPr bwMode="auto">
            <a:xfrm>
              <a:off x="2614" y="1827"/>
              <a:ext cx="328" cy="327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49" name="Oval 116"/>
            <p:cNvSpPr>
              <a:spLocks noChangeArrowheads="1"/>
            </p:cNvSpPr>
            <p:nvPr/>
          </p:nvSpPr>
          <p:spPr bwMode="auto">
            <a:xfrm>
              <a:off x="2614" y="1827"/>
              <a:ext cx="328" cy="327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57" name="Group 120"/>
          <p:cNvGrpSpPr>
            <a:grpSpLocks/>
          </p:cNvGrpSpPr>
          <p:nvPr/>
        </p:nvGrpSpPr>
        <p:grpSpPr bwMode="auto">
          <a:xfrm>
            <a:off x="5194300" y="2847975"/>
            <a:ext cx="533400" cy="584200"/>
            <a:chOff x="3272" y="1794"/>
            <a:chExt cx="336" cy="368"/>
          </a:xfrm>
        </p:grpSpPr>
        <p:sp>
          <p:nvSpPr>
            <p:cNvPr id="4246" name="Rectangle 118"/>
            <p:cNvSpPr>
              <a:spLocks noChangeArrowheads="1"/>
            </p:cNvSpPr>
            <p:nvPr/>
          </p:nvSpPr>
          <p:spPr bwMode="auto">
            <a:xfrm>
              <a:off x="3272" y="1794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47" name="Rectangle 119"/>
            <p:cNvSpPr>
              <a:spLocks noChangeArrowheads="1"/>
            </p:cNvSpPr>
            <p:nvPr/>
          </p:nvSpPr>
          <p:spPr bwMode="auto">
            <a:xfrm>
              <a:off x="3272" y="1794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58" name="Group 123"/>
          <p:cNvGrpSpPr>
            <a:grpSpLocks/>
          </p:cNvGrpSpPr>
          <p:nvPr/>
        </p:nvGrpSpPr>
        <p:grpSpPr bwMode="auto">
          <a:xfrm>
            <a:off x="3606800" y="2847975"/>
            <a:ext cx="533400" cy="584200"/>
            <a:chOff x="2272" y="1794"/>
            <a:chExt cx="336" cy="368"/>
          </a:xfrm>
        </p:grpSpPr>
        <p:sp>
          <p:nvSpPr>
            <p:cNvPr id="4244" name="Rectangle 121"/>
            <p:cNvSpPr>
              <a:spLocks noChangeArrowheads="1"/>
            </p:cNvSpPr>
            <p:nvPr/>
          </p:nvSpPr>
          <p:spPr bwMode="auto">
            <a:xfrm>
              <a:off x="2272" y="1794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45" name="Rectangle 122"/>
            <p:cNvSpPr>
              <a:spLocks noChangeArrowheads="1"/>
            </p:cNvSpPr>
            <p:nvPr/>
          </p:nvSpPr>
          <p:spPr bwMode="auto">
            <a:xfrm>
              <a:off x="2272" y="1794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59" name="Group 126"/>
          <p:cNvGrpSpPr>
            <a:grpSpLocks/>
          </p:cNvGrpSpPr>
          <p:nvPr/>
        </p:nvGrpSpPr>
        <p:grpSpPr bwMode="auto">
          <a:xfrm>
            <a:off x="4660900" y="2847975"/>
            <a:ext cx="533400" cy="584200"/>
            <a:chOff x="2936" y="1794"/>
            <a:chExt cx="336" cy="368"/>
          </a:xfrm>
        </p:grpSpPr>
        <p:sp>
          <p:nvSpPr>
            <p:cNvPr id="4242" name="Rectangle 124"/>
            <p:cNvSpPr>
              <a:spLocks noChangeArrowheads="1"/>
            </p:cNvSpPr>
            <p:nvPr/>
          </p:nvSpPr>
          <p:spPr bwMode="auto">
            <a:xfrm>
              <a:off x="2936" y="1794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43" name="Rectangle 125"/>
            <p:cNvSpPr>
              <a:spLocks noChangeArrowheads="1"/>
            </p:cNvSpPr>
            <p:nvPr/>
          </p:nvSpPr>
          <p:spPr bwMode="auto">
            <a:xfrm>
              <a:off x="2936" y="1794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60" name="Group 129"/>
          <p:cNvGrpSpPr>
            <a:grpSpLocks/>
          </p:cNvGrpSpPr>
          <p:nvPr/>
        </p:nvGrpSpPr>
        <p:grpSpPr bwMode="auto">
          <a:xfrm>
            <a:off x="4140200" y="3521075"/>
            <a:ext cx="533400" cy="584200"/>
            <a:chOff x="2608" y="2218"/>
            <a:chExt cx="336" cy="368"/>
          </a:xfrm>
        </p:grpSpPr>
        <p:sp>
          <p:nvSpPr>
            <p:cNvPr id="4240" name="Rectangle 127"/>
            <p:cNvSpPr>
              <a:spLocks noChangeArrowheads="1"/>
            </p:cNvSpPr>
            <p:nvPr/>
          </p:nvSpPr>
          <p:spPr bwMode="auto">
            <a:xfrm>
              <a:off x="2608" y="2218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41" name="Rectangle 128"/>
            <p:cNvSpPr>
              <a:spLocks noChangeArrowheads="1"/>
            </p:cNvSpPr>
            <p:nvPr/>
          </p:nvSpPr>
          <p:spPr bwMode="auto">
            <a:xfrm>
              <a:off x="2608" y="2218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61" name="Group 132"/>
          <p:cNvGrpSpPr>
            <a:grpSpLocks/>
          </p:cNvGrpSpPr>
          <p:nvPr/>
        </p:nvGrpSpPr>
        <p:grpSpPr bwMode="auto">
          <a:xfrm>
            <a:off x="4149725" y="3571875"/>
            <a:ext cx="520700" cy="520700"/>
            <a:chOff x="2614" y="2250"/>
            <a:chExt cx="328" cy="328"/>
          </a:xfrm>
        </p:grpSpPr>
        <p:sp>
          <p:nvSpPr>
            <p:cNvPr id="4238" name="Oval 130"/>
            <p:cNvSpPr>
              <a:spLocks noChangeArrowheads="1"/>
            </p:cNvSpPr>
            <p:nvPr/>
          </p:nvSpPr>
          <p:spPr bwMode="auto">
            <a:xfrm>
              <a:off x="2614" y="2250"/>
              <a:ext cx="328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39" name="Oval 131"/>
            <p:cNvSpPr>
              <a:spLocks noChangeArrowheads="1"/>
            </p:cNvSpPr>
            <p:nvPr/>
          </p:nvSpPr>
          <p:spPr bwMode="auto">
            <a:xfrm>
              <a:off x="2614" y="2250"/>
              <a:ext cx="328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62" name="Group 135"/>
          <p:cNvGrpSpPr>
            <a:grpSpLocks/>
          </p:cNvGrpSpPr>
          <p:nvPr/>
        </p:nvGrpSpPr>
        <p:grpSpPr bwMode="auto">
          <a:xfrm>
            <a:off x="5194300" y="3521075"/>
            <a:ext cx="533400" cy="584200"/>
            <a:chOff x="3272" y="2218"/>
            <a:chExt cx="336" cy="368"/>
          </a:xfrm>
        </p:grpSpPr>
        <p:sp>
          <p:nvSpPr>
            <p:cNvPr id="4236" name="Rectangle 133"/>
            <p:cNvSpPr>
              <a:spLocks noChangeArrowheads="1"/>
            </p:cNvSpPr>
            <p:nvPr/>
          </p:nvSpPr>
          <p:spPr bwMode="auto">
            <a:xfrm>
              <a:off x="3272" y="2218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37" name="Rectangle 134"/>
            <p:cNvSpPr>
              <a:spLocks noChangeArrowheads="1"/>
            </p:cNvSpPr>
            <p:nvPr/>
          </p:nvSpPr>
          <p:spPr bwMode="auto">
            <a:xfrm>
              <a:off x="3272" y="2218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63" name="Group 138"/>
          <p:cNvGrpSpPr>
            <a:grpSpLocks/>
          </p:cNvGrpSpPr>
          <p:nvPr/>
        </p:nvGrpSpPr>
        <p:grpSpPr bwMode="auto">
          <a:xfrm>
            <a:off x="3606800" y="3521075"/>
            <a:ext cx="533400" cy="584200"/>
            <a:chOff x="2272" y="2218"/>
            <a:chExt cx="336" cy="368"/>
          </a:xfrm>
        </p:grpSpPr>
        <p:sp>
          <p:nvSpPr>
            <p:cNvPr id="4234" name="Rectangle 136"/>
            <p:cNvSpPr>
              <a:spLocks noChangeArrowheads="1"/>
            </p:cNvSpPr>
            <p:nvPr/>
          </p:nvSpPr>
          <p:spPr bwMode="auto">
            <a:xfrm>
              <a:off x="2272" y="2218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35" name="Rectangle 137"/>
            <p:cNvSpPr>
              <a:spLocks noChangeArrowheads="1"/>
            </p:cNvSpPr>
            <p:nvPr/>
          </p:nvSpPr>
          <p:spPr bwMode="auto">
            <a:xfrm>
              <a:off x="2272" y="2218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64" name="Group 141"/>
          <p:cNvGrpSpPr>
            <a:grpSpLocks/>
          </p:cNvGrpSpPr>
          <p:nvPr/>
        </p:nvGrpSpPr>
        <p:grpSpPr bwMode="auto">
          <a:xfrm>
            <a:off x="4660900" y="3521075"/>
            <a:ext cx="533400" cy="584200"/>
            <a:chOff x="2936" y="2218"/>
            <a:chExt cx="336" cy="368"/>
          </a:xfrm>
        </p:grpSpPr>
        <p:sp>
          <p:nvSpPr>
            <p:cNvPr id="4232" name="Rectangle 139"/>
            <p:cNvSpPr>
              <a:spLocks noChangeArrowheads="1"/>
            </p:cNvSpPr>
            <p:nvPr/>
          </p:nvSpPr>
          <p:spPr bwMode="auto">
            <a:xfrm>
              <a:off x="2936" y="2218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33" name="Rectangle 140"/>
            <p:cNvSpPr>
              <a:spLocks noChangeArrowheads="1"/>
            </p:cNvSpPr>
            <p:nvPr/>
          </p:nvSpPr>
          <p:spPr bwMode="auto">
            <a:xfrm>
              <a:off x="2936" y="2218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65" name="Group 144"/>
          <p:cNvGrpSpPr>
            <a:grpSpLocks/>
          </p:cNvGrpSpPr>
          <p:nvPr/>
        </p:nvGrpSpPr>
        <p:grpSpPr bwMode="auto">
          <a:xfrm>
            <a:off x="4127500" y="4194175"/>
            <a:ext cx="533400" cy="584200"/>
            <a:chOff x="2600" y="2642"/>
            <a:chExt cx="336" cy="368"/>
          </a:xfrm>
        </p:grpSpPr>
        <p:sp>
          <p:nvSpPr>
            <p:cNvPr id="4230" name="Rectangle 142"/>
            <p:cNvSpPr>
              <a:spLocks noChangeArrowheads="1"/>
            </p:cNvSpPr>
            <p:nvPr/>
          </p:nvSpPr>
          <p:spPr bwMode="auto">
            <a:xfrm>
              <a:off x="2600" y="2642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31" name="Rectangle 143"/>
            <p:cNvSpPr>
              <a:spLocks noChangeArrowheads="1"/>
            </p:cNvSpPr>
            <p:nvPr/>
          </p:nvSpPr>
          <p:spPr bwMode="auto">
            <a:xfrm>
              <a:off x="2600" y="2642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66" name="Group 147"/>
          <p:cNvGrpSpPr>
            <a:grpSpLocks/>
          </p:cNvGrpSpPr>
          <p:nvPr/>
        </p:nvGrpSpPr>
        <p:grpSpPr bwMode="auto">
          <a:xfrm>
            <a:off x="4137025" y="4244975"/>
            <a:ext cx="522288" cy="520700"/>
            <a:chOff x="2606" y="2674"/>
            <a:chExt cx="329" cy="328"/>
          </a:xfrm>
        </p:grpSpPr>
        <p:sp>
          <p:nvSpPr>
            <p:cNvPr id="4228" name="Oval 145"/>
            <p:cNvSpPr>
              <a:spLocks noChangeArrowheads="1"/>
            </p:cNvSpPr>
            <p:nvPr/>
          </p:nvSpPr>
          <p:spPr bwMode="auto">
            <a:xfrm>
              <a:off x="2606" y="2674"/>
              <a:ext cx="329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29" name="Oval 146"/>
            <p:cNvSpPr>
              <a:spLocks noChangeArrowheads="1"/>
            </p:cNvSpPr>
            <p:nvPr/>
          </p:nvSpPr>
          <p:spPr bwMode="auto">
            <a:xfrm>
              <a:off x="2606" y="2674"/>
              <a:ext cx="329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4167" name="Rectangle 148"/>
          <p:cNvSpPr>
            <a:spLocks noChangeArrowheads="1"/>
          </p:cNvSpPr>
          <p:nvPr/>
        </p:nvSpPr>
        <p:spPr bwMode="auto">
          <a:xfrm>
            <a:off x="4254491" y="4298920"/>
            <a:ext cx="2308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Z</a:t>
            </a:r>
            <a:endParaRPr kumimoji="0" lang="sr-Latn-RS" altLang="sr-Latn-RS" sz="260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4168" name="Rectangle 149"/>
          <p:cNvSpPr>
            <a:spLocks noChangeArrowheads="1"/>
          </p:cNvSpPr>
          <p:nvPr/>
        </p:nvSpPr>
        <p:spPr bwMode="auto">
          <a:xfrm>
            <a:off x="4460875" y="4359275"/>
            <a:ext cx="2365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69" name="Group 152"/>
          <p:cNvGrpSpPr>
            <a:grpSpLocks/>
          </p:cNvGrpSpPr>
          <p:nvPr/>
        </p:nvGrpSpPr>
        <p:grpSpPr bwMode="auto">
          <a:xfrm>
            <a:off x="5183188" y="4194175"/>
            <a:ext cx="533400" cy="584200"/>
            <a:chOff x="3265" y="2642"/>
            <a:chExt cx="336" cy="368"/>
          </a:xfrm>
        </p:grpSpPr>
        <p:sp>
          <p:nvSpPr>
            <p:cNvPr id="4226" name="Rectangle 150"/>
            <p:cNvSpPr>
              <a:spLocks noChangeArrowheads="1"/>
            </p:cNvSpPr>
            <p:nvPr/>
          </p:nvSpPr>
          <p:spPr bwMode="auto">
            <a:xfrm>
              <a:off x="3265" y="2642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27" name="Rectangle 151"/>
            <p:cNvSpPr>
              <a:spLocks noChangeArrowheads="1"/>
            </p:cNvSpPr>
            <p:nvPr/>
          </p:nvSpPr>
          <p:spPr bwMode="auto">
            <a:xfrm>
              <a:off x="3265" y="2642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4170" name="Rectangle 153"/>
          <p:cNvSpPr>
            <a:spLocks noChangeArrowheads="1"/>
          </p:cNvSpPr>
          <p:nvPr/>
        </p:nvSpPr>
        <p:spPr bwMode="auto">
          <a:xfrm>
            <a:off x="5280025" y="4298603"/>
            <a:ext cx="2099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4171" name="Rectangle 154"/>
          <p:cNvSpPr>
            <a:spLocks noChangeArrowheads="1"/>
          </p:cNvSpPr>
          <p:nvPr/>
        </p:nvSpPr>
        <p:spPr bwMode="auto">
          <a:xfrm>
            <a:off x="5486400" y="4243388"/>
            <a:ext cx="252413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72" name="Group 157"/>
          <p:cNvGrpSpPr>
            <a:grpSpLocks/>
          </p:cNvGrpSpPr>
          <p:nvPr/>
        </p:nvGrpSpPr>
        <p:grpSpPr bwMode="auto">
          <a:xfrm>
            <a:off x="5727700" y="4206875"/>
            <a:ext cx="534988" cy="584200"/>
            <a:chOff x="3608" y="2650"/>
            <a:chExt cx="337" cy="368"/>
          </a:xfrm>
        </p:grpSpPr>
        <p:sp>
          <p:nvSpPr>
            <p:cNvPr id="4224" name="Rectangle 155"/>
            <p:cNvSpPr>
              <a:spLocks noChangeArrowheads="1"/>
            </p:cNvSpPr>
            <p:nvPr/>
          </p:nvSpPr>
          <p:spPr bwMode="auto">
            <a:xfrm>
              <a:off x="3608" y="2650"/>
              <a:ext cx="33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25" name="Rectangle 156"/>
            <p:cNvSpPr>
              <a:spLocks noChangeArrowheads="1"/>
            </p:cNvSpPr>
            <p:nvPr/>
          </p:nvSpPr>
          <p:spPr bwMode="auto">
            <a:xfrm>
              <a:off x="3608" y="2650"/>
              <a:ext cx="337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4173" name="Rectangle 158"/>
          <p:cNvSpPr>
            <a:spLocks noChangeArrowheads="1"/>
          </p:cNvSpPr>
          <p:nvPr/>
        </p:nvSpPr>
        <p:spPr bwMode="auto">
          <a:xfrm>
            <a:off x="5868578" y="4286220"/>
            <a:ext cx="2436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174" name="Rectangle 159"/>
          <p:cNvSpPr>
            <a:spLocks noChangeArrowheads="1"/>
          </p:cNvSpPr>
          <p:nvPr/>
        </p:nvSpPr>
        <p:spPr bwMode="auto">
          <a:xfrm>
            <a:off x="5826125" y="4256088"/>
            <a:ext cx="4937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75" name="Group 162"/>
          <p:cNvGrpSpPr>
            <a:grpSpLocks/>
          </p:cNvGrpSpPr>
          <p:nvPr/>
        </p:nvGrpSpPr>
        <p:grpSpPr bwMode="auto">
          <a:xfrm>
            <a:off x="4649788" y="4194175"/>
            <a:ext cx="533400" cy="584200"/>
            <a:chOff x="2929" y="2642"/>
            <a:chExt cx="336" cy="368"/>
          </a:xfrm>
        </p:grpSpPr>
        <p:sp>
          <p:nvSpPr>
            <p:cNvPr id="4222" name="Rectangle 160"/>
            <p:cNvSpPr>
              <a:spLocks noChangeArrowheads="1"/>
            </p:cNvSpPr>
            <p:nvPr/>
          </p:nvSpPr>
          <p:spPr bwMode="auto">
            <a:xfrm>
              <a:off x="2929" y="2642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23" name="Rectangle 161"/>
            <p:cNvSpPr>
              <a:spLocks noChangeArrowheads="1"/>
            </p:cNvSpPr>
            <p:nvPr/>
          </p:nvSpPr>
          <p:spPr bwMode="auto">
            <a:xfrm>
              <a:off x="2929" y="2642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4176" name="Rectangle 163"/>
          <p:cNvSpPr>
            <a:spLocks noChangeArrowheads="1"/>
          </p:cNvSpPr>
          <p:nvPr/>
        </p:nvSpPr>
        <p:spPr bwMode="auto">
          <a:xfrm>
            <a:off x="4745038" y="4305270"/>
            <a:ext cx="266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O</a:t>
            </a:r>
          </a:p>
        </p:txBody>
      </p:sp>
      <p:sp>
        <p:nvSpPr>
          <p:cNvPr id="4177" name="Rectangle 164"/>
          <p:cNvSpPr>
            <a:spLocks noChangeArrowheads="1"/>
          </p:cNvSpPr>
          <p:nvPr/>
        </p:nvSpPr>
        <p:spPr bwMode="auto">
          <a:xfrm>
            <a:off x="5010150" y="4243388"/>
            <a:ext cx="252413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78" name="Group 167"/>
          <p:cNvGrpSpPr>
            <a:grpSpLocks/>
          </p:cNvGrpSpPr>
          <p:nvPr/>
        </p:nvGrpSpPr>
        <p:grpSpPr bwMode="auto">
          <a:xfrm>
            <a:off x="4116388" y="4841875"/>
            <a:ext cx="533400" cy="584200"/>
            <a:chOff x="2593" y="3050"/>
            <a:chExt cx="336" cy="368"/>
          </a:xfrm>
        </p:grpSpPr>
        <p:sp>
          <p:nvSpPr>
            <p:cNvPr id="4220" name="Rectangle 165"/>
            <p:cNvSpPr>
              <a:spLocks noChangeArrowheads="1"/>
            </p:cNvSpPr>
            <p:nvPr/>
          </p:nvSpPr>
          <p:spPr bwMode="auto">
            <a:xfrm>
              <a:off x="2593" y="3050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21" name="Rectangle 166"/>
            <p:cNvSpPr>
              <a:spLocks noChangeArrowheads="1"/>
            </p:cNvSpPr>
            <p:nvPr/>
          </p:nvSpPr>
          <p:spPr bwMode="auto">
            <a:xfrm>
              <a:off x="2593" y="3050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79" name="Group 170"/>
          <p:cNvGrpSpPr>
            <a:grpSpLocks/>
          </p:cNvGrpSpPr>
          <p:nvPr/>
        </p:nvGrpSpPr>
        <p:grpSpPr bwMode="auto">
          <a:xfrm>
            <a:off x="4125913" y="4892675"/>
            <a:ext cx="520700" cy="520700"/>
            <a:chOff x="2599" y="3082"/>
            <a:chExt cx="328" cy="328"/>
          </a:xfrm>
        </p:grpSpPr>
        <p:sp>
          <p:nvSpPr>
            <p:cNvPr id="4218" name="Oval 168"/>
            <p:cNvSpPr>
              <a:spLocks noChangeArrowheads="1"/>
            </p:cNvSpPr>
            <p:nvPr/>
          </p:nvSpPr>
          <p:spPr bwMode="auto">
            <a:xfrm>
              <a:off x="2599" y="3082"/>
              <a:ext cx="328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19" name="Oval 169"/>
            <p:cNvSpPr>
              <a:spLocks noChangeArrowheads="1"/>
            </p:cNvSpPr>
            <p:nvPr/>
          </p:nvSpPr>
          <p:spPr bwMode="auto">
            <a:xfrm>
              <a:off x="2599" y="3082"/>
              <a:ext cx="327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80" name="Group 173"/>
          <p:cNvGrpSpPr>
            <a:grpSpLocks/>
          </p:cNvGrpSpPr>
          <p:nvPr/>
        </p:nvGrpSpPr>
        <p:grpSpPr bwMode="auto">
          <a:xfrm>
            <a:off x="5170488" y="4841875"/>
            <a:ext cx="533400" cy="584200"/>
            <a:chOff x="3257" y="3050"/>
            <a:chExt cx="336" cy="368"/>
          </a:xfrm>
        </p:grpSpPr>
        <p:sp>
          <p:nvSpPr>
            <p:cNvPr id="4216" name="Rectangle 171"/>
            <p:cNvSpPr>
              <a:spLocks noChangeArrowheads="1"/>
            </p:cNvSpPr>
            <p:nvPr/>
          </p:nvSpPr>
          <p:spPr bwMode="auto">
            <a:xfrm>
              <a:off x="3257" y="3050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17" name="Rectangle 172"/>
            <p:cNvSpPr>
              <a:spLocks noChangeArrowheads="1"/>
            </p:cNvSpPr>
            <p:nvPr/>
          </p:nvSpPr>
          <p:spPr bwMode="auto">
            <a:xfrm>
              <a:off x="3257" y="3050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81" name="Group 176"/>
          <p:cNvGrpSpPr>
            <a:grpSpLocks/>
          </p:cNvGrpSpPr>
          <p:nvPr/>
        </p:nvGrpSpPr>
        <p:grpSpPr bwMode="auto">
          <a:xfrm>
            <a:off x="3581400" y="4841875"/>
            <a:ext cx="534988" cy="584200"/>
            <a:chOff x="2256" y="3050"/>
            <a:chExt cx="337" cy="368"/>
          </a:xfrm>
        </p:grpSpPr>
        <p:sp>
          <p:nvSpPr>
            <p:cNvPr id="4214" name="Rectangle 174"/>
            <p:cNvSpPr>
              <a:spLocks noChangeArrowheads="1"/>
            </p:cNvSpPr>
            <p:nvPr/>
          </p:nvSpPr>
          <p:spPr bwMode="auto">
            <a:xfrm>
              <a:off x="2256" y="3050"/>
              <a:ext cx="33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15" name="Rectangle 175"/>
            <p:cNvSpPr>
              <a:spLocks noChangeArrowheads="1"/>
            </p:cNvSpPr>
            <p:nvPr/>
          </p:nvSpPr>
          <p:spPr bwMode="auto">
            <a:xfrm>
              <a:off x="2256" y="3050"/>
              <a:ext cx="337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82" name="Group 179"/>
          <p:cNvGrpSpPr>
            <a:grpSpLocks/>
          </p:cNvGrpSpPr>
          <p:nvPr/>
        </p:nvGrpSpPr>
        <p:grpSpPr bwMode="auto">
          <a:xfrm>
            <a:off x="4635500" y="4841875"/>
            <a:ext cx="534988" cy="584200"/>
            <a:chOff x="2920" y="3050"/>
            <a:chExt cx="337" cy="368"/>
          </a:xfrm>
        </p:grpSpPr>
        <p:sp>
          <p:nvSpPr>
            <p:cNvPr id="4212" name="Rectangle 177"/>
            <p:cNvSpPr>
              <a:spLocks noChangeArrowheads="1"/>
            </p:cNvSpPr>
            <p:nvPr/>
          </p:nvSpPr>
          <p:spPr bwMode="auto">
            <a:xfrm>
              <a:off x="2920" y="3050"/>
              <a:ext cx="33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13" name="Rectangle 178"/>
            <p:cNvSpPr>
              <a:spLocks noChangeArrowheads="1"/>
            </p:cNvSpPr>
            <p:nvPr/>
          </p:nvSpPr>
          <p:spPr bwMode="auto">
            <a:xfrm>
              <a:off x="2920" y="3050"/>
              <a:ext cx="337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4183" name="Group 182"/>
          <p:cNvGrpSpPr>
            <a:grpSpLocks/>
          </p:cNvGrpSpPr>
          <p:nvPr/>
        </p:nvGrpSpPr>
        <p:grpSpPr bwMode="auto">
          <a:xfrm>
            <a:off x="6262688" y="4206875"/>
            <a:ext cx="533400" cy="584200"/>
            <a:chOff x="3945" y="2650"/>
            <a:chExt cx="336" cy="368"/>
          </a:xfrm>
        </p:grpSpPr>
        <p:sp>
          <p:nvSpPr>
            <p:cNvPr id="4210" name="Rectangle 180"/>
            <p:cNvSpPr>
              <a:spLocks noChangeArrowheads="1"/>
            </p:cNvSpPr>
            <p:nvPr/>
          </p:nvSpPr>
          <p:spPr bwMode="auto">
            <a:xfrm>
              <a:off x="3945" y="2650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11" name="Rectangle 181"/>
            <p:cNvSpPr>
              <a:spLocks noChangeArrowheads="1"/>
            </p:cNvSpPr>
            <p:nvPr/>
          </p:nvSpPr>
          <p:spPr bwMode="auto">
            <a:xfrm>
              <a:off x="3945" y="2650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4184" name="Rectangle 183"/>
          <p:cNvSpPr>
            <a:spLocks noChangeArrowheads="1"/>
          </p:cNvSpPr>
          <p:nvPr/>
        </p:nvSpPr>
        <p:spPr bwMode="auto">
          <a:xfrm>
            <a:off x="6359525" y="4286220"/>
            <a:ext cx="266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4185" name="Rectangle 184"/>
          <p:cNvSpPr>
            <a:spLocks noChangeArrowheads="1"/>
          </p:cNvSpPr>
          <p:nvPr/>
        </p:nvSpPr>
        <p:spPr bwMode="auto">
          <a:xfrm>
            <a:off x="6623050" y="4256088"/>
            <a:ext cx="252413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3" name="Rectangle 192"/>
          <p:cNvSpPr>
            <a:spLocks noChangeArrowheads="1"/>
          </p:cNvSpPr>
          <p:nvPr/>
        </p:nvSpPr>
        <p:spPr bwMode="auto">
          <a:xfrm>
            <a:off x="7343775" y="2273300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7" name="Rectangle 196"/>
          <p:cNvSpPr>
            <a:spLocks noChangeArrowheads="1"/>
          </p:cNvSpPr>
          <p:nvPr/>
        </p:nvSpPr>
        <p:spPr bwMode="auto">
          <a:xfrm>
            <a:off x="7343775" y="2921000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1" name="Rectangle 200"/>
          <p:cNvSpPr>
            <a:spLocks noChangeArrowheads="1"/>
          </p:cNvSpPr>
          <p:nvPr/>
        </p:nvSpPr>
        <p:spPr bwMode="auto">
          <a:xfrm>
            <a:off x="7343775" y="3667125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5" name="Rectangle 204"/>
          <p:cNvSpPr>
            <a:spLocks noChangeArrowheads="1"/>
          </p:cNvSpPr>
          <p:nvPr/>
        </p:nvSpPr>
        <p:spPr bwMode="auto">
          <a:xfrm>
            <a:off x="7408863" y="4406900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9" name="Rectangle 208"/>
          <p:cNvSpPr>
            <a:spLocks noChangeArrowheads="1"/>
          </p:cNvSpPr>
          <p:nvPr/>
        </p:nvSpPr>
        <p:spPr bwMode="auto">
          <a:xfrm>
            <a:off x="7332663" y="5102225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Rectangle 126"/>
          <p:cNvSpPr>
            <a:spLocks noChangeArrowheads="1"/>
          </p:cNvSpPr>
          <p:nvPr/>
        </p:nvSpPr>
        <p:spPr bwMode="auto">
          <a:xfrm>
            <a:off x="7230688" y="1679674"/>
            <a:ext cx="3670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(Ž)</a:t>
            </a:r>
          </a:p>
        </p:txBody>
      </p:sp>
      <p:sp>
        <p:nvSpPr>
          <p:cNvPr id="209" name="Rectangle 126"/>
          <p:cNvSpPr>
            <a:spLocks noChangeArrowheads="1"/>
          </p:cNvSpPr>
          <p:nvPr/>
        </p:nvSpPr>
        <p:spPr bwMode="auto">
          <a:xfrm>
            <a:off x="7236296" y="2289274"/>
            <a:ext cx="4151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(M)</a:t>
            </a:r>
          </a:p>
        </p:txBody>
      </p:sp>
      <p:sp>
        <p:nvSpPr>
          <p:cNvPr id="210" name="Rectangle 126"/>
          <p:cNvSpPr>
            <a:spLocks noChangeArrowheads="1"/>
          </p:cNvSpPr>
          <p:nvPr/>
        </p:nvSpPr>
        <p:spPr bwMode="auto">
          <a:xfrm>
            <a:off x="7236296" y="2905199"/>
            <a:ext cx="4151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(M)</a:t>
            </a:r>
          </a:p>
        </p:txBody>
      </p:sp>
      <p:sp>
        <p:nvSpPr>
          <p:cNvPr id="211" name="Rectangle 126"/>
          <p:cNvSpPr>
            <a:spLocks noChangeArrowheads="1"/>
          </p:cNvSpPr>
          <p:nvPr/>
        </p:nvSpPr>
        <p:spPr bwMode="auto">
          <a:xfrm>
            <a:off x="7284386" y="3573016"/>
            <a:ext cx="3670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(Ž)</a:t>
            </a:r>
          </a:p>
        </p:txBody>
      </p:sp>
      <p:sp>
        <p:nvSpPr>
          <p:cNvPr id="212" name="Rectangle 126"/>
          <p:cNvSpPr>
            <a:spLocks noChangeArrowheads="1"/>
          </p:cNvSpPr>
          <p:nvPr/>
        </p:nvSpPr>
        <p:spPr bwMode="auto">
          <a:xfrm>
            <a:off x="7260341" y="4279343"/>
            <a:ext cx="4151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(M)</a:t>
            </a:r>
          </a:p>
        </p:txBody>
      </p:sp>
      <p:sp>
        <p:nvSpPr>
          <p:cNvPr id="213" name="Rectangle 126"/>
          <p:cNvSpPr>
            <a:spLocks noChangeArrowheads="1"/>
          </p:cNvSpPr>
          <p:nvPr/>
        </p:nvSpPr>
        <p:spPr bwMode="auto">
          <a:xfrm>
            <a:off x="7308431" y="4980086"/>
            <a:ext cx="3670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000" b="1" dirty="0">
                <a:solidFill>
                  <a:srgbClr val="7030A0"/>
                </a:solidFill>
                <a:latin typeface="Comic Sans MS" pitchFamily="66" charset="0"/>
              </a:rPr>
              <a:t>(Ž)</a:t>
            </a:r>
          </a:p>
        </p:txBody>
      </p:sp>
      <p:sp>
        <p:nvSpPr>
          <p:cNvPr id="214" name="Rectangle 66"/>
          <p:cNvSpPr>
            <a:spLocks noChangeArrowheads="1"/>
          </p:cNvSpPr>
          <p:nvPr/>
        </p:nvSpPr>
        <p:spPr bwMode="auto">
          <a:xfrm>
            <a:off x="4237831" y="165255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215" name="Rectangle 66"/>
          <p:cNvSpPr>
            <a:spLocks noChangeArrowheads="1"/>
          </p:cNvSpPr>
          <p:nvPr/>
        </p:nvSpPr>
        <p:spPr bwMode="auto">
          <a:xfrm>
            <a:off x="3740943" y="1651576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216" name="Rectangle 66"/>
          <p:cNvSpPr>
            <a:spLocks noChangeArrowheads="1"/>
          </p:cNvSpPr>
          <p:nvPr/>
        </p:nvSpPr>
        <p:spPr bwMode="auto">
          <a:xfrm>
            <a:off x="5291931" y="165255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217" name="Rectangle 66"/>
          <p:cNvSpPr>
            <a:spLocks noChangeArrowheads="1"/>
          </p:cNvSpPr>
          <p:nvPr/>
        </p:nvSpPr>
        <p:spPr bwMode="auto">
          <a:xfrm>
            <a:off x="4795837" y="165255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218" name="Rectangle 66"/>
          <p:cNvSpPr>
            <a:spLocks noChangeArrowheads="1"/>
          </p:cNvSpPr>
          <p:nvPr/>
        </p:nvSpPr>
        <p:spPr bwMode="auto">
          <a:xfrm>
            <a:off x="4315618" y="2324040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19" name="Rectangle 66"/>
          <p:cNvSpPr>
            <a:spLocks noChangeArrowheads="1"/>
          </p:cNvSpPr>
          <p:nvPr/>
        </p:nvSpPr>
        <p:spPr bwMode="auto">
          <a:xfrm>
            <a:off x="3818730" y="232305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M</a:t>
            </a:r>
          </a:p>
        </p:txBody>
      </p:sp>
      <p:sp>
        <p:nvSpPr>
          <p:cNvPr id="220" name="Rectangle 66"/>
          <p:cNvSpPr>
            <a:spLocks noChangeArrowheads="1"/>
          </p:cNvSpPr>
          <p:nvPr/>
        </p:nvSpPr>
        <p:spPr bwMode="auto">
          <a:xfrm>
            <a:off x="5307171" y="2324040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221" name="Rectangle 66"/>
          <p:cNvSpPr>
            <a:spLocks noChangeArrowheads="1"/>
          </p:cNvSpPr>
          <p:nvPr/>
        </p:nvSpPr>
        <p:spPr bwMode="auto">
          <a:xfrm>
            <a:off x="4811077" y="2324040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226" name="Rectangle 66"/>
          <p:cNvSpPr>
            <a:spLocks noChangeArrowheads="1"/>
          </p:cNvSpPr>
          <p:nvPr/>
        </p:nvSpPr>
        <p:spPr bwMode="auto">
          <a:xfrm>
            <a:off x="4256564" y="2953702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L</a:t>
            </a:r>
          </a:p>
        </p:txBody>
      </p:sp>
      <p:sp>
        <p:nvSpPr>
          <p:cNvPr id="227" name="Rectangle 66"/>
          <p:cNvSpPr>
            <a:spLocks noChangeArrowheads="1"/>
          </p:cNvSpPr>
          <p:nvPr/>
        </p:nvSpPr>
        <p:spPr bwMode="auto">
          <a:xfrm>
            <a:off x="3759676" y="2952720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28" name="Rectangle 66"/>
          <p:cNvSpPr>
            <a:spLocks noChangeArrowheads="1"/>
          </p:cNvSpPr>
          <p:nvPr/>
        </p:nvSpPr>
        <p:spPr bwMode="auto">
          <a:xfrm>
            <a:off x="5310664" y="2953702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229" name="Rectangle 66"/>
          <p:cNvSpPr>
            <a:spLocks noChangeArrowheads="1"/>
          </p:cNvSpPr>
          <p:nvPr/>
        </p:nvSpPr>
        <p:spPr bwMode="auto">
          <a:xfrm>
            <a:off x="4814570" y="2953702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230" name="Rectangle 66"/>
          <p:cNvSpPr>
            <a:spLocks noChangeArrowheads="1"/>
          </p:cNvSpPr>
          <p:nvPr/>
        </p:nvSpPr>
        <p:spPr bwMode="auto">
          <a:xfrm>
            <a:off x="4292439" y="3633152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1" name="Rectangle 66"/>
          <p:cNvSpPr>
            <a:spLocks noChangeArrowheads="1"/>
          </p:cNvSpPr>
          <p:nvPr/>
        </p:nvSpPr>
        <p:spPr bwMode="auto">
          <a:xfrm>
            <a:off x="3795551" y="3632170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M</a:t>
            </a:r>
          </a:p>
        </p:txBody>
      </p:sp>
      <p:sp>
        <p:nvSpPr>
          <p:cNvPr id="232" name="Rectangle 66"/>
          <p:cNvSpPr>
            <a:spLocks noChangeArrowheads="1"/>
          </p:cNvSpPr>
          <p:nvPr/>
        </p:nvSpPr>
        <p:spPr bwMode="auto">
          <a:xfrm>
            <a:off x="5346539" y="3633152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3" name="Rectangle 66"/>
          <p:cNvSpPr>
            <a:spLocks noChangeArrowheads="1"/>
          </p:cNvSpPr>
          <p:nvPr/>
        </p:nvSpPr>
        <p:spPr bwMode="auto">
          <a:xfrm>
            <a:off x="4850445" y="3633152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238" name="Rectangle 66"/>
          <p:cNvSpPr>
            <a:spLocks noChangeArrowheads="1"/>
          </p:cNvSpPr>
          <p:nvPr/>
        </p:nvSpPr>
        <p:spPr bwMode="auto">
          <a:xfrm>
            <a:off x="4225131" y="4953952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239" name="Rectangle 66"/>
          <p:cNvSpPr>
            <a:spLocks noChangeArrowheads="1"/>
          </p:cNvSpPr>
          <p:nvPr/>
        </p:nvSpPr>
        <p:spPr bwMode="auto">
          <a:xfrm>
            <a:off x="3728243" y="4952970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240" name="Rectangle 66"/>
          <p:cNvSpPr>
            <a:spLocks noChangeArrowheads="1"/>
          </p:cNvSpPr>
          <p:nvPr/>
        </p:nvSpPr>
        <p:spPr bwMode="auto">
          <a:xfrm>
            <a:off x="5279231" y="4953952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41" name="Rectangle 66"/>
          <p:cNvSpPr>
            <a:spLocks noChangeArrowheads="1"/>
          </p:cNvSpPr>
          <p:nvPr/>
        </p:nvSpPr>
        <p:spPr bwMode="auto">
          <a:xfrm>
            <a:off x="4783137" y="4953952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82322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8" grpId="0"/>
      <p:bldP spid="239" grpId="0"/>
      <p:bldP spid="240" grpId="0"/>
      <p:bldP spid="2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2416175" y="2179638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1590675" y="2842896"/>
            <a:ext cx="12102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SNAJA</a:t>
            </a:r>
          </a:p>
        </p:txBody>
      </p:sp>
      <p:sp>
        <p:nvSpPr>
          <p:cNvPr id="5120" name="Rectangle 27"/>
          <p:cNvSpPr>
            <a:spLocks noChangeArrowheads="1"/>
          </p:cNvSpPr>
          <p:nvPr/>
        </p:nvSpPr>
        <p:spPr bwMode="auto">
          <a:xfrm>
            <a:off x="2614613" y="2532063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" name="Rectangle 28"/>
          <p:cNvSpPr>
            <a:spLocks noChangeArrowheads="1"/>
          </p:cNvSpPr>
          <p:nvPr/>
        </p:nvSpPr>
        <p:spPr bwMode="auto">
          <a:xfrm>
            <a:off x="1590675" y="2886075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9"/>
          <p:cNvSpPr>
            <a:spLocks noChangeArrowheads="1"/>
          </p:cNvSpPr>
          <p:nvPr/>
        </p:nvSpPr>
        <p:spPr bwMode="auto">
          <a:xfrm>
            <a:off x="1590675" y="3241675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30"/>
          <p:cNvSpPr>
            <a:spLocks noChangeArrowheads="1"/>
          </p:cNvSpPr>
          <p:nvPr/>
        </p:nvSpPr>
        <p:spPr bwMode="auto">
          <a:xfrm>
            <a:off x="1590675" y="3594100"/>
            <a:ext cx="11221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KROŠE</a:t>
            </a:r>
          </a:p>
        </p:txBody>
      </p:sp>
      <p:sp>
        <p:nvSpPr>
          <p:cNvPr id="5125" name="Rectangle 32"/>
          <p:cNvSpPr>
            <a:spLocks noChangeArrowheads="1"/>
          </p:cNvSpPr>
          <p:nvPr/>
        </p:nvSpPr>
        <p:spPr bwMode="auto">
          <a:xfrm>
            <a:off x="2549525" y="3594100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26" name="Group 35"/>
          <p:cNvGrpSpPr>
            <a:grpSpLocks/>
          </p:cNvGrpSpPr>
          <p:nvPr/>
        </p:nvGrpSpPr>
        <p:grpSpPr bwMode="auto">
          <a:xfrm>
            <a:off x="4108450" y="2724150"/>
            <a:ext cx="534988" cy="584200"/>
            <a:chOff x="2588" y="1716"/>
            <a:chExt cx="337" cy="368"/>
          </a:xfrm>
        </p:grpSpPr>
        <p:sp>
          <p:nvSpPr>
            <p:cNvPr id="5169" name="Rectangle 33"/>
            <p:cNvSpPr>
              <a:spLocks noChangeArrowheads="1"/>
            </p:cNvSpPr>
            <p:nvPr/>
          </p:nvSpPr>
          <p:spPr bwMode="auto">
            <a:xfrm>
              <a:off x="2588" y="1716"/>
              <a:ext cx="33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170" name="Rectangle 34"/>
            <p:cNvSpPr>
              <a:spLocks noChangeArrowheads="1"/>
            </p:cNvSpPr>
            <p:nvPr/>
          </p:nvSpPr>
          <p:spPr bwMode="auto">
            <a:xfrm>
              <a:off x="2588" y="1716"/>
              <a:ext cx="337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5127" name="Group 38"/>
          <p:cNvGrpSpPr>
            <a:grpSpLocks/>
          </p:cNvGrpSpPr>
          <p:nvPr/>
        </p:nvGrpSpPr>
        <p:grpSpPr bwMode="auto">
          <a:xfrm>
            <a:off x="4117975" y="2774950"/>
            <a:ext cx="522288" cy="520700"/>
            <a:chOff x="2594" y="1748"/>
            <a:chExt cx="329" cy="328"/>
          </a:xfrm>
        </p:grpSpPr>
        <p:sp>
          <p:nvSpPr>
            <p:cNvPr id="5167" name="Oval 36"/>
            <p:cNvSpPr>
              <a:spLocks noChangeArrowheads="1"/>
            </p:cNvSpPr>
            <p:nvPr/>
          </p:nvSpPr>
          <p:spPr bwMode="auto">
            <a:xfrm>
              <a:off x="2595" y="1748"/>
              <a:ext cx="328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168" name="Oval 37"/>
            <p:cNvSpPr>
              <a:spLocks noChangeArrowheads="1"/>
            </p:cNvSpPr>
            <p:nvPr/>
          </p:nvSpPr>
          <p:spPr bwMode="auto">
            <a:xfrm>
              <a:off x="2594" y="1748"/>
              <a:ext cx="329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5128" name="Group 41"/>
          <p:cNvGrpSpPr>
            <a:grpSpLocks/>
          </p:cNvGrpSpPr>
          <p:nvPr/>
        </p:nvGrpSpPr>
        <p:grpSpPr bwMode="auto">
          <a:xfrm>
            <a:off x="5164138" y="2724150"/>
            <a:ext cx="533400" cy="584200"/>
            <a:chOff x="3253" y="1716"/>
            <a:chExt cx="336" cy="368"/>
          </a:xfrm>
        </p:grpSpPr>
        <p:sp>
          <p:nvSpPr>
            <p:cNvPr id="5165" name="Rectangle 39"/>
            <p:cNvSpPr>
              <a:spLocks noChangeArrowheads="1"/>
            </p:cNvSpPr>
            <p:nvPr/>
          </p:nvSpPr>
          <p:spPr bwMode="auto">
            <a:xfrm>
              <a:off x="3253" y="1716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166" name="Rectangle 40"/>
            <p:cNvSpPr>
              <a:spLocks noChangeArrowheads="1"/>
            </p:cNvSpPr>
            <p:nvPr/>
          </p:nvSpPr>
          <p:spPr bwMode="auto">
            <a:xfrm>
              <a:off x="3253" y="1716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5129" name="Group 44"/>
          <p:cNvGrpSpPr>
            <a:grpSpLocks/>
          </p:cNvGrpSpPr>
          <p:nvPr/>
        </p:nvGrpSpPr>
        <p:grpSpPr bwMode="auto">
          <a:xfrm>
            <a:off x="3575050" y="2724150"/>
            <a:ext cx="533400" cy="584200"/>
            <a:chOff x="2252" y="1716"/>
            <a:chExt cx="336" cy="368"/>
          </a:xfrm>
        </p:grpSpPr>
        <p:sp>
          <p:nvSpPr>
            <p:cNvPr id="5163" name="Rectangle 42"/>
            <p:cNvSpPr>
              <a:spLocks noChangeArrowheads="1"/>
            </p:cNvSpPr>
            <p:nvPr/>
          </p:nvSpPr>
          <p:spPr bwMode="auto">
            <a:xfrm>
              <a:off x="2252" y="1716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164" name="Rectangle 43"/>
            <p:cNvSpPr>
              <a:spLocks noChangeArrowheads="1"/>
            </p:cNvSpPr>
            <p:nvPr/>
          </p:nvSpPr>
          <p:spPr bwMode="auto">
            <a:xfrm>
              <a:off x="2252" y="1716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5130" name="Group 47"/>
          <p:cNvGrpSpPr>
            <a:grpSpLocks/>
          </p:cNvGrpSpPr>
          <p:nvPr/>
        </p:nvGrpSpPr>
        <p:grpSpPr bwMode="auto">
          <a:xfrm>
            <a:off x="4630738" y="2724150"/>
            <a:ext cx="533400" cy="584200"/>
            <a:chOff x="2917" y="1716"/>
            <a:chExt cx="336" cy="368"/>
          </a:xfrm>
        </p:grpSpPr>
        <p:sp>
          <p:nvSpPr>
            <p:cNvPr id="5161" name="Rectangle 45"/>
            <p:cNvSpPr>
              <a:spLocks noChangeArrowheads="1"/>
            </p:cNvSpPr>
            <p:nvPr/>
          </p:nvSpPr>
          <p:spPr bwMode="auto">
            <a:xfrm>
              <a:off x="2917" y="1716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162" name="Rectangle 46"/>
            <p:cNvSpPr>
              <a:spLocks noChangeArrowheads="1"/>
            </p:cNvSpPr>
            <p:nvPr/>
          </p:nvSpPr>
          <p:spPr bwMode="auto">
            <a:xfrm>
              <a:off x="2917" y="1716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5131" name="Group 50"/>
          <p:cNvGrpSpPr>
            <a:grpSpLocks/>
          </p:cNvGrpSpPr>
          <p:nvPr/>
        </p:nvGrpSpPr>
        <p:grpSpPr bwMode="auto">
          <a:xfrm>
            <a:off x="4121150" y="3384550"/>
            <a:ext cx="534988" cy="584200"/>
            <a:chOff x="2596" y="2132"/>
            <a:chExt cx="337" cy="368"/>
          </a:xfrm>
        </p:grpSpPr>
        <p:sp>
          <p:nvSpPr>
            <p:cNvPr id="5159" name="Rectangle 48"/>
            <p:cNvSpPr>
              <a:spLocks noChangeArrowheads="1"/>
            </p:cNvSpPr>
            <p:nvPr/>
          </p:nvSpPr>
          <p:spPr bwMode="auto">
            <a:xfrm>
              <a:off x="2596" y="2132"/>
              <a:ext cx="33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160" name="Rectangle 49"/>
            <p:cNvSpPr>
              <a:spLocks noChangeArrowheads="1"/>
            </p:cNvSpPr>
            <p:nvPr/>
          </p:nvSpPr>
          <p:spPr bwMode="auto">
            <a:xfrm>
              <a:off x="2596" y="2132"/>
              <a:ext cx="337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5132" name="Group 53"/>
          <p:cNvGrpSpPr>
            <a:grpSpLocks/>
          </p:cNvGrpSpPr>
          <p:nvPr/>
        </p:nvGrpSpPr>
        <p:grpSpPr bwMode="auto">
          <a:xfrm>
            <a:off x="4130675" y="3435350"/>
            <a:ext cx="522288" cy="520700"/>
            <a:chOff x="2602" y="2164"/>
            <a:chExt cx="329" cy="328"/>
          </a:xfrm>
        </p:grpSpPr>
        <p:sp>
          <p:nvSpPr>
            <p:cNvPr id="5157" name="Oval 51"/>
            <p:cNvSpPr>
              <a:spLocks noChangeArrowheads="1"/>
            </p:cNvSpPr>
            <p:nvPr/>
          </p:nvSpPr>
          <p:spPr bwMode="auto">
            <a:xfrm>
              <a:off x="2603" y="2164"/>
              <a:ext cx="328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158" name="Oval 52"/>
            <p:cNvSpPr>
              <a:spLocks noChangeArrowheads="1"/>
            </p:cNvSpPr>
            <p:nvPr/>
          </p:nvSpPr>
          <p:spPr bwMode="auto">
            <a:xfrm>
              <a:off x="2602" y="2164"/>
              <a:ext cx="329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5133" name="Group 56"/>
          <p:cNvGrpSpPr>
            <a:grpSpLocks/>
          </p:cNvGrpSpPr>
          <p:nvPr/>
        </p:nvGrpSpPr>
        <p:grpSpPr bwMode="auto">
          <a:xfrm>
            <a:off x="5176838" y="3384550"/>
            <a:ext cx="533400" cy="584200"/>
            <a:chOff x="3261" y="2132"/>
            <a:chExt cx="336" cy="368"/>
          </a:xfrm>
        </p:grpSpPr>
        <p:sp>
          <p:nvSpPr>
            <p:cNvPr id="5155" name="Rectangle 54"/>
            <p:cNvSpPr>
              <a:spLocks noChangeArrowheads="1"/>
            </p:cNvSpPr>
            <p:nvPr/>
          </p:nvSpPr>
          <p:spPr bwMode="auto">
            <a:xfrm>
              <a:off x="3261" y="2132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156" name="Rectangle 55"/>
            <p:cNvSpPr>
              <a:spLocks noChangeArrowheads="1"/>
            </p:cNvSpPr>
            <p:nvPr/>
          </p:nvSpPr>
          <p:spPr bwMode="auto">
            <a:xfrm>
              <a:off x="3261" y="2132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5134" name="Group 59"/>
          <p:cNvGrpSpPr>
            <a:grpSpLocks/>
          </p:cNvGrpSpPr>
          <p:nvPr/>
        </p:nvGrpSpPr>
        <p:grpSpPr bwMode="auto">
          <a:xfrm>
            <a:off x="3587750" y="3384550"/>
            <a:ext cx="533400" cy="584200"/>
            <a:chOff x="2260" y="2132"/>
            <a:chExt cx="336" cy="368"/>
          </a:xfrm>
        </p:grpSpPr>
        <p:sp>
          <p:nvSpPr>
            <p:cNvPr id="5153" name="Rectangle 57"/>
            <p:cNvSpPr>
              <a:spLocks noChangeArrowheads="1"/>
            </p:cNvSpPr>
            <p:nvPr/>
          </p:nvSpPr>
          <p:spPr bwMode="auto">
            <a:xfrm>
              <a:off x="2260" y="2132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154" name="Rectangle 58"/>
            <p:cNvSpPr>
              <a:spLocks noChangeArrowheads="1"/>
            </p:cNvSpPr>
            <p:nvPr/>
          </p:nvSpPr>
          <p:spPr bwMode="auto">
            <a:xfrm>
              <a:off x="2260" y="2132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5135" name="Group 62"/>
          <p:cNvGrpSpPr>
            <a:grpSpLocks/>
          </p:cNvGrpSpPr>
          <p:nvPr/>
        </p:nvGrpSpPr>
        <p:grpSpPr bwMode="auto">
          <a:xfrm>
            <a:off x="4643438" y="3384550"/>
            <a:ext cx="533400" cy="584200"/>
            <a:chOff x="2925" y="2132"/>
            <a:chExt cx="336" cy="368"/>
          </a:xfrm>
        </p:grpSpPr>
        <p:sp>
          <p:nvSpPr>
            <p:cNvPr id="5151" name="Rectangle 60"/>
            <p:cNvSpPr>
              <a:spLocks noChangeArrowheads="1"/>
            </p:cNvSpPr>
            <p:nvPr/>
          </p:nvSpPr>
          <p:spPr bwMode="auto">
            <a:xfrm>
              <a:off x="2925" y="2132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152" name="Rectangle 61"/>
            <p:cNvSpPr>
              <a:spLocks noChangeArrowheads="1"/>
            </p:cNvSpPr>
            <p:nvPr/>
          </p:nvSpPr>
          <p:spPr bwMode="auto">
            <a:xfrm>
              <a:off x="2925" y="2132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5136" name="Group 65"/>
          <p:cNvGrpSpPr>
            <a:grpSpLocks/>
          </p:cNvGrpSpPr>
          <p:nvPr/>
        </p:nvGrpSpPr>
        <p:grpSpPr bwMode="auto">
          <a:xfrm>
            <a:off x="3028950" y="2724150"/>
            <a:ext cx="533400" cy="584200"/>
            <a:chOff x="1908" y="1716"/>
            <a:chExt cx="336" cy="368"/>
          </a:xfrm>
        </p:grpSpPr>
        <p:sp>
          <p:nvSpPr>
            <p:cNvPr id="5149" name="Rectangle 63"/>
            <p:cNvSpPr>
              <a:spLocks noChangeArrowheads="1"/>
            </p:cNvSpPr>
            <p:nvPr/>
          </p:nvSpPr>
          <p:spPr bwMode="auto">
            <a:xfrm>
              <a:off x="1908" y="1716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150" name="Rectangle 64"/>
            <p:cNvSpPr>
              <a:spLocks noChangeArrowheads="1"/>
            </p:cNvSpPr>
            <p:nvPr/>
          </p:nvSpPr>
          <p:spPr bwMode="auto">
            <a:xfrm>
              <a:off x="1908" y="1716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5137" name="Group 68"/>
          <p:cNvGrpSpPr>
            <a:grpSpLocks/>
          </p:cNvGrpSpPr>
          <p:nvPr/>
        </p:nvGrpSpPr>
        <p:grpSpPr bwMode="auto">
          <a:xfrm>
            <a:off x="3041650" y="3397250"/>
            <a:ext cx="533400" cy="584200"/>
            <a:chOff x="1916" y="2140"/>
            <a:chExt cx="336" cy="368"/>
          </a:xfrm>
        </p:grpSpPr>
        <p:sp>
          <p:nvSpPr>
            <p:cNvPr id="5147" name="Rectangle 66"/>
            <p:cNvSpPr>
              <a:spLocks noChangeArrowheads="1"/>
            </p:cNvSpPr>
            <p:nvPr/>
          </p:nvSpPr>
          <p:spPr bwMode="auto">
            <a:xfrm>
              <a:off x="1916" y="2140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148" name="Rectangle 67"/>
            <p:cNvSpPr>
              <a:spLocks noChangeArrowheads="1"/>
            </p:cNvSpPr>
            <p:nvPr/>
          </p:nvSpPr>
          <p:spPr bwMode="auto">
            <a:xfrm>
              <a:off x="1916" y="2140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5142" name="Rectangle 72"/>
          <p:cNvSpPr>
            <a:spLocks noChangeArrowheads="1"/>
          </p:cNvSpPr>
          <p:nvPr/>
        </p:nvSpPr>
        <p:spPr bwMode="auto">
          <a:xfrm>
            <a:off x="7339013" y="2817813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3" name="Rectangle 73"/>
          <p:cNvSpPr>
            <a:spLocks noChangeArrowheads="1"/>
          </p:cNvSpPr>
          <p:nvPr/>
        </p:nvSpPr>
        <p:spPr bwMode="auto">
          <a:xfrm>
            <a:off x="6918325" y="3408363"/>
            <a:ext cx="596900" cy="431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171" name="Pravokutnik 5170"/>
          <p:cNvSpPr/>
          <p:nvPr/>
        </p:nvSpPr>
        <p:spPr>
          <a:xfrm>
            <a:off x="6888163" y="3511034"/>
            <a:ext cx="558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r-Latn-RS" altLang="sr-Latn-RS" b="1" dirty="0">
                <a:solidFill>
                  <a:srgbClr val="7030A0"/>
                </a:solidFill>
                <a:latin typeface="Comic Sans MS" pitchFamily="66" charset="0"/>
              </a:rPr>
              <a:t>(M)</a:t>
            </a:r>
          </a:p>
        </p:txBody>
      </p:sp>
      <p:sp>
        <p:nvSpPr>
          <p:cNvPr id="5172" name="Pravokutnik 5171"/>
          <p:cNvSpPr/>
          <p:nvPr/>
        </p:nvSpPr>
        <p:spPr>
          <a:xfrm>
            <a:off x="6888163" y="2831584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r-Latn-RS" altLang="sr-Latn-RS" b="1" dirty="0">
                <a:solidFill>
                  <a:srgbClr val="7030A0"/>
                </a:solidFill>
                <a:latin typeface="Comic Sans MS" pitchFamily="66" charset="0"/>
              </a:rPr>
              <a:t>(Ž)</a:t>
            </a:r>
          </a:p>
        </p:txBody>
      </p:sp>
      <p:sp>
        <p:nvSpPr>
          <p:cNvPr id="85" name="Rectangle 66"/>
          <p:cNvSpPr>
            <a:spLocks noChangeArrowheads="1"/>
          </p:cNvSpPr>
          <p:nvPr/>
        </p:nvSpPr>
        <p:spPr bwMode="auto">
          <a:xfrm>
            <a:off x="3706334" y="2827517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86" name="Rectangle 66"/>
          <p:cNvSpPr>
            <a:spLocks noChangeArrowheads="1"/>
          </p:cNvSpPr>
          <p:nvPr/>
        </p:nvSpPr>
        <p:spPr bwMode="auto">
          <a:xfrm>
            <a:off x="3209446" y="2826535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87" name="Rectangle 66"/>
          <p:cNvSpPr>
            <a:spLocks noChangeArrowheads="1"/>
          </p:cNvSpPr>
          <p:nvPr/>
        </p:nvSpPr>
        <p:spPr bwMode="auto">
          <a:xfrm>
            <a:off x="4764881" y="2842896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88" name="Rectangle 66"/>
          <p:cNvSpPr>
            <a:spLocks noChangeArrowheads="1"/>
          </p:cNvSpPr>
          <p:nvPr/>
        </p:nvSpPr>
        <p:spPr bwMode="auto">
          <a:xfrm>
            <a:off x="4264340" y="2827517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93" name="Rectangle 66"/>
          <p:cNvSpPr>
            <a:spLocks noChangeArrowheads="1"/>
          </p:cNvSpPr>
          <p:nvPr/>
        </p:nvSpPr>
        <p:spPr bwMode="auto">
          <a:xfrm>
            <a:off x="3693157" y="348123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3196269" y="3480256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K</a:t>
            </a:r>
          </a:p>
        </p:txBody>
      </p:sp>
      <p:sp>
        <p:nvSpPr>
          <p:cNvPr id="95" name="Rectangle 66"/>
          <p:cNvSpPr>
            <a:spLocks noChangeArrowheads="1"/>
          </p:cNvSpPr>
          <p:nvPr/>
        </p:nvSpPr>
        <p:spPr bwMode="auto">
          <a:xfrm>
            <a:off x="4747257" y="348123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Š</a:t>
            </a:r>
          </a:p>
        </p:txBody>
      </p:sp>
      <p:sp>
        <p:nvSpPr>
          <p:cNvPr id="96" name="Rectangle 66"/>
          <p:cNvSpPr>
            <a:spLocks noChangeArrowheads="1"/>
          </p:cNvSpPr>
          <p:nvPr/>
        </p:nvSpPr>
        <p:spPr bwMode="auto">
          <a:xfrm>
            <a:off x="4251163" y="348123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97" name="Rectangle 66"/>
          <p:cNvSpPr>
            <a:spLocks noChangeArrowheads="1"/>
          </p:cNvSpPr>
          <p:nvPr/>
        </p:nvSpPr>
        <p:spPr bwMode="auto">
          <a:xfrm>
            <a:off x="5285581" y="2841565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98" name="Rectangle 66"/>
          <p:cNvSpPr>
            <a:spLocks noChangeArrowheads="1"/>
          </p:cNvSpPr>
          <p:nvPr/>
        </p:nvSpPr>
        <p:spPr bwMode="auto">
          <a:xfrm>
            <a:off x="5285580" y="3470245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3906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8" grpId="0"/>
      <p:bldP spid="93" grpId="0"/>
      <p:bldP spid="94" grpId="0"/>
      <p:bldP spid="95" grpId="0"/>
      <p:bldP spid="96" grpId="0"/>
      <p:bldP spid="97" grpId="0"/>
      <p:bldP spid="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8"/>
          <p:cNvSpPr>
            <a:spLocks noChangeArrowheads="1"/>
          </p:cNvSpPr>
          <p:nvPr/>
        </p:nvSpPr>
        <p:spPr bwMode="auto">
          <a:xfrm>
            <a:off x="2536825" y="600075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49"/>
          <p:cNvSpPr>
            <a:spLocks noChangeArrowheads="1"/>
          </p:cNvSpPr>
          <p:nvPr/>
        </p:nvSpPr>
        <p:spPr bwMode="auto">
          <a:xfrm>
            <a:off x="1577975" y="954088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50"/>
          <p:cNvSpPr>
            <a:spLocks noChangeArrowheads="1"/>
          </p:cNvSpPr>
          <p:nvPr/>
        </p:nvSpPr>
        <p:spPr bwMode="auto">
          <a:xfrm>
            <a:off x="1577975" y="1308100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51"/>
          <p:cNvSpPr>
            <a:spLocks noChangeArrowheads="1"/>
          </p:cNvSpPr>
          <p:nvPr/>
        </p:nvSpPr>
        <p:spPr bwMode="auto">
          <a:xfrm>
            <a:off x="1577975" y="1662113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52"/>
          <p:cNvSpPr>
            <a:spLocks noChangeArrowheads="1"/>
          </p:cNvSpPr>
          <p:nvPr/>
        </p:nvSpPr>
        <p:spPr bwMode="auto">
          <a:xfrm>
            <a:off x="1577975" y="2014538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53"/>
          <p:cNvSpPr>
            <a:spLocks noChangeArrowheads="1"/>
          </p:cNvSpPr>
          <p:nvPr/>
        </p:nvSpPr>
        <p:spPr bwMode="auto">
          <a:xfrm>
            <a:off x="1577975" y="2385696"/>
            <a:ext cx="9313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RASA</a:t>
            </a:r>
          </a:p>
        </p:txBody>
      </p:sp>
      <p:sp>
        <p:nvSpPr>
          <p:cNvPr id="52" name="Rectangle 56"/>
          <p:cNvSpPr>
            <a:spLocks noChangeArrowheads="1"/>
          </p:cNvSpPr>
          <p:nvPr/>
        </p:nvSpPr>
        <p:spPr bwMode="auto">
          <a:xfrm>
            <a:off x="2466975" y="2370138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1577975" y="2724150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8"/>
          <p:cNvSpPr>
            <a:spLocks noChangeArrowheads="1"/>
          </p:cNvSpPr>
          <p:nvPr/>
        </p:nvSpPr>
        <p:spPr bwMode="auto">
          <a:xfrm>
            <a:off x="1569789" y="3096546"/>
            <a:ext cx="92172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VANI</a:t>
            </a:r>
          </a:p>
        </p:txBody>
      </p:sp>
      <p:sp>
        <p:nvSpPr>
          <p:cNvPr id="56" name="Rectangle 60"/>
          <p:cNvSpPr>
            <a:spLocks noChangeArrowheads="1"/>
          </p:cNvSpPr>
          <p:nvPr/>
        </p:nvSpPr>
        <p:spPr bwMode="auto">
          <a:xfrm>
            <a:off x="2376488" y="3076575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61"/>
          <p:cNvSpPr>
            <a:spLocks noChangeArrowheads="1"/>
          </p:cNvSpPr>
          <p:nvPr/>
        </p:nvSpPr>
        <p:spPr bwMode="auto">
          <a:xfrm>
            <a:off x="1577975" y="3430588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62"/>
          <p:cNvSpPr>
            <a:spLocks noChangeArrowheads="1"/>
          </p:cNvSpPr>
          <p:nvPr/>
        </p:nvSpPr>
        <p:spPr bwMode="auto">
          <a:xfrm>
            <a:off x="1569789" y="3811588"/>
            <a:ext cx="12054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BURNO</a:t>
            </a:r>
          </a:p>
        </p:txBody>
      </p:sp>
      <p:sp>
        <p:nvSpPr>
          <p:cNvPr id="60" name="Rectangle 64"/>
          <p:cNvSpPr>
            <a:spLocks noChangeArrowheads="1"/>
          </p:cNvSpPr>
          <p:nvPr/>
        </p:nvSpPr>
        <p:spPr bwMode="auto">
          <a:xfrm>
            <a:off x="2595563" y="3786188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5"/>
          <p:cNvSpPr>
            <a:spLocks noChangeArrowheads="1"/>
          </p:cNvSpPr>
          <p:nvPr/>
        </p:nvSpPr>
        <p:spPr bwMode="auto">
          <a:xfrm>
            <a:off x="1577975" y="4138613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66"/>
          <p:cNvSpPr>
            <a:spLocks noChangeArrowheads="1"/>
          </p:cNvSpPr>
          <p:nvPr/>
        </p:nvSpPr>
        <p:spPr bwMode="auto">
          <a:xfrm>
            <a:off x="1577975" y="4492625"/>
            <a:ext cx="9634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RODA</a:t>
            </a:r>
          </a:p>
        </p:txBody>
      </p:sp>
      <p:sp>
        <p:nvSpPr>
          <p:cNvPr id="6177" name="Rectangle 69"/>
          <p:cNvSpPr>
            <a:spLocks noChangeArrowheads="1"/>
          </p:cNvSpPr>
          <p:nvPr/>
        </p:nvSpPr>
        <p:spPr bwMode="auto">
          <a:xfrm>
            <a:off x="1577975" y="4848225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78" name="Rectangle 70"/>
          <p:cNvSpPr>
            <a:spLocks noChangeArrowheads="1"/>
          </p:cNvSpPr>
          <p:nvPr/>
        </p:nvSpPr>
        <p:spPr bwMode="auto">
          <a:xfrm>
            <a:off x="1571625" y="5029200"/>
            <a:ext cx="9553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b="1" dirty="0">
                <a:solidFill>
                  <a:srgbClr val="7030A0"/>
                </a:solidFill>
                <a:latin typeface="Comic Sans MS" pitchFamily="66" charset="0"/>
              </a:rPr>
              <a:t>TANE</a:t>
            </a:r>
          </a:p>
        </p:txBody>
      </p:sp>
      <p:sp>
        <p:nvSpPr>
          <p:cNvPr id="6179" name="Rectangle 71"/>
          <p:cNvSpPr>
            <a:spLocks noChangeArrowheads="1"/>
          </p:cNvSpPr>
          <p:nvPr/>
        </p:nvSpPr>
        <p:spPr bwMode="auto">
          <a:xfrm>
            <a:off x="2298700" y="5200650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80" name="Rectangle 72"/>
          <p:cNvSpPr>
            <a:spLocks noChangeArrowheads="1"/>
          </p:cNvSpPr>
          <p:nvPr/>
        </p:nvSpPr>
        <p:spPr bwMode="auto">
          <a:xfrm>
            <a:off x="2403475" y="5200650"/>
            <a:ext cx="1952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81" name="Group 75"/>
          <p:cNvGrpSpPr>
            <a:grpSpLocks/>
          </p:cNvGrpSpPr>
          <p:nvPr/>
        </p:nvGrpSpPr>
        <p:grpSpPr bwMode="auto">
          <a:xfrm>
            <a:off x="4083050" y="2336800"/>
            <a:ext cx="533400" cy="584200"/>
            <a:chOff x="2572" y="1472"/>
            <a:chExt cx="336" cy="368"/>
          </a:xfrm>
        </p:grpSpPr>
        <p:sp>
          <p:nvSpPr>
            <p:cNvPr id="6288" name="Rectangle 73"/>
            <p:cNvSpPr>
              <a:spLocks noChangeArrowheads="1"/>
            </p:cNvSpPr>
            <p:nvPr/>
          </p:nvSpPr>
          <p:spPr bwMode="auto">
            <a:xfrm>
              <a:off x="2572" y="1472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89" name="Rectangle 74"/>
            <p:cNvSpPr>
              <a:spLocks noChangeArrowheads="1"/>
            </p:cNvSpPr>
            <p:nvPr/>
          </p:nvSpPr>
          <p:spPr bwMode="auto">
            <a:xfrm>
              <a:off x="2572" y="1472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182" name="Group 78"/>
          <p:cNvGrpSpPr>
            <a:grpSpLocks/>
          </p:cNvGrpSpPr>
          <p:nvPr/>
        </p:nvGrpSpPr>
        <p:grpSpPr bwMode="auto">
          <a:xfrm>
            <a:off x="4092575" y="2387600"/>
            <a:ext cx="520700" cy="520700"/>
            <a:chOff x="2578" y="1504"/>
            <a:chExt cx="328" cy="328"/>
          </a:xfrm>
        </p:grpSpPr>
        <p:sp>
          <p:nvSpPr>
            <p:cNvPr id="6286" name="Oval 76"/>
            <p:cNvSpPr>
              <a:spLocks noChangeArrowheads="1"/>
            </p:cNvSpPr>
            <p:nvPr/>
          </p:nvSpPr>
          <p:spPr bwMode="auto">
            <a:xfrm>
              <a:off x="2579" y="1504"/>
              <a:ext cx="327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87" name="Oval 77"/>
            <p:cNvSpPr>
              <a:spLocks noChangeArrowheads="1"/>
            </p:cNvSpPr>
            <p:nvPr/>
          </p:nvSpPr>
          <p:spPr bwMode="auto">
            <a:xfrm>
              <a:off x="2578" y="1504"/>
              <a:ext cx="328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183" name="Group 81"/>
          <p:cNvGrpSpPr>
            <a:grpSpLocks/>
          </p:cNvGrpSpPr>
          <p:nvPr/>
        </p:nvGrpSpPr>
        <p:grpSpPr bwMode="auto">
          <a:xfrm>
            <a:off x="5154612" y="2336800"/>
            <a:ext cx="534988" cy="584200"/>
            <a:chOff x="3236" y="1472"/>
            <a:chExt cx="337" cy="368"/>
          </a:xfrm>
        </p:grpSpPr>
        <p:sp>
          <p:nvSpPr>
            <p:cNvPr id="6284" name="Rectangle 79"/>
            <p:cNvSpPr>
              <a:spLocks noChangeArrowheads="1"/>
            </p:cNvSpPr>
            <p:nvPr/>
          </p:nvSpPr>
          <p:spPr bwMode="auto">
            <a:xfrm>
              <a:off x="3236" y="1472"/>
              <a:ext cx="33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85" name="Rectangle 80"/>
            <p:cNvSpPr>
              <a:spLocks noChangeArrowheads="1"/>
            </p:cNvSpPr>
            <p:nvPr/>
          </p:nvSpPr>
          <p:spPr bwMode="auto">
            <a:xfrm>
              <a:off x="3236" y="1472"/>
              <a:ext cx="337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184" name="Group 84"/>
          <p:cNvGrpSpPr>
            <a:grpSpLocks/>
          </p:cNvGrpSpPr>
          <p:nvPr/>
        </p:nvGrpSpPr>
        <p:grpSpPr bwMode="auto">
          <a:xfrm>
            <a:off x="5672138" y="2336800"/>
            <a:ext cx="533400" cy="584200"/>
            <a:chOff x="3573" y="1472"/>
            <a:chExt cx="336" cy="368"/>
          </a:xfrm>
        </p:grpSpPr>
        <p:sp>
          <p:nvSpPr>
            <p:cNvPr id="6282" name="Rectangle 82"/>
            <p:cNvSpPr>
              <a:spLocks noChangeArrowheads="1"/>
            </p:cNvSpPr>
            <p:nvPr/>
          </p:nvSpPr>
          <p:spPr bwMode="auto">
            <a:xfrm>
              <a:off x="3573" y="1472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83" name="Rectangle 83"/>
            <p:cNvSpPr>
              <a:spLocks noChangeArrowheads="1"/>
            </p:cNvSpPr>
            <p:nvPr/>
          </p:nvSpPr>
          <p:spPr bwMode="auto">
            <a:xfrm>
              <a:off x="3573" y="1472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185" name="Group 87"/>
          <p:cNvGrpSpPr>
            <a:grpSpLocks/>
          </p:cNvGrpSpPr>
          <p:nvPr/>
        </p:nvGrpSpPr>
        <p:grpSpPr bwMode="auto">
          <a:xfrm>
            <a:off x="4603750" y="2336800"/>
            <a:ext cx="533400" cy="584200"/>
            <a:chOff x="2900" y="1472"/>
            <a:chExt cx="336" cy="368"/>
          </a:xfrm>
        </p:grpSpPr>
        <p:sp>
          <p:nvSpPr>
            <p:cNvPr id="6280" name="Rectangle 85"/>
            <p:cNvSpPr>
              <a:spLocks noChangeArrowheads="1"/>
            </p:cNvSpPr>
            <p:nvPr/>
          </p:nvSpPr>
          <p:spPr bwMode="auto">
            <a:xfrm>
              <a:off x="2900" y="1472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81" name="Rectangle 86"/>
            <p:cNvSpPr>
              <a:spLocks noChangeArrowheads="1"/>
            </p:cNvSpPr>
            <p:nvPr/>
          </p:nvSpPr>
          <p:spPr bwMode="auto">
            <a:xfrm>
              <a:off x="2900" y="1472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187" name="Group 90"/>
          <p:cNvGrpSpPr>
            <a:grpSpLocks/>
          </p:cNvGrpSpPr>
          <p:nvPr/>
        </p:nvGrpSpPr>
        <p:grpSpPr bwMode="auto">
          <a:xfrm>
            <a:off x="4070350" y="3009900"/>
            <a:ext cx="533400" cy="584200"/>
            <a:chOff x="2564" y="1896"/>
            <a:chExt cx="336" cy="368"/>
          </a:xfrm>
        </p:grpSpPr>
        <p:sp>
          <p:nvSpPr>
            <p:cNvPr id="6278" name="Rectangle 88"/>
            <p:cNvSpPr>
              <a:spLocks noChangeArrowheads="1"/>
            </p:cNvSpPr>
            <p:nvPr/>
          </p:nvSpPr>
          <p:spPr bwMode="auto">
            <a:xfrm>
              <a:off x="2564" y="1896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79" name="Rectangle 89"/>
            <p:cNvSpPr>
              <a:spLocks noChangeArrowheads="1"/>
            </p:cNvSpPr>
            <p:nvPr/>
          </p:nvSpPr>
          <p:spPr bwMode="auto">
            <a:xfrm>
              <a:off x="2564" y="1896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188" name="Group 93"/>
          <p:cNvGrpSpPr>
            <a:grpSpLocks/>
          </p:cNvGrpSpPr>
          <p:nvPr/>
        </p:nvGrpSpPr>
        <p:grpSpPr bwMode="auto">
          <a:xfrm>
            <a:off x="4079875" y="3060700"/>
            <a:ext cx="522288" cy="520700"/>
            <a:chOff x="2570" y="1928"/>
            <a:chExt cx="329" cy="328"/>
          </a:xfrm>
        </p:grpSpPr>
        <p:sp>
          <p:nvSpPr>
            <p:cNvPr id="6276" name="Oval 91"/>
            <p:cNvSpPr>
              <a:spLocks noChangeArrowheads="1"/>
            </p:cNvSpPr>
            <p:nvPr/>
          </p:nvSpPr>
          <p:spPr bwMode="auto">
            <a:xfrm>
              <a:off x="2570" y="1928"/>
              <a:ext cx="329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77" name="Oval 92"/>
            <p:cNvSpPr>
              <a:spLocks noChangeArrowheads="1"/>
            </p:cNvSpPr>
            <p:nvPr/>
          </p:nvSpPr>
          <p:spPr bwMode="auto">
            <a:xfrm>
              <a:off x="2570" y="1928"/>
              <a:ext cx="328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189" name="Group 96"/>
          <p:cNvGrpSpPr>
            <a:grpSpLocks/>
          </p:cNvGrpSpPr>
          <p:nvPr/>
        </p:nvGrpSpPr>
        <p:grpSpPr bwMode="auto">
          <a:xfrm>
            <a:off x="5126038" y="3009900"/>
            <a:ext cx="533400" cy="584200"/>
            <a:chOff x="3229" y="1896"/>
            <a:chExt cx="336" cy="368"/>
          </a:xfrm>
        </p:grpSpPr>
        <p:sp>
          <p:nvSpPr>
            <p:cNvPr id="6274" name="Rectangle 94"/>
            <p:cNvSpPr>
              <a:spLocks noChangeArrowheads="1"/>
            </p:cNvSpPr>
            <p:nvPr/>
          </p:nvSpPr>
          <p:spPr bwMode="auto">
            <a:xfrm>
              <a:off x="3229" y="1896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75" name="Rectangle 95"/>
            <p:cNvSpPr>
              <a:spLocks noChangeArrowheads="1"/>
            </p:cNvSpPr>
            <p:nvPr/>
          </p:nvSpPr>
          <p:spPr bwMode="auto">
            <a:xfrm>
              <a:off x="3229" y="1896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190" name="Group 99"/>
          <p:cNvGrpSpPr>
            <a:grpSpLocks/>
          </p:cNvGrpSpPr>
          <p:nvPr/>
        </p:nvGrpSpPr>
        <p:grpSpPr bwMode="auto">
          <a:xfrm>
            <a:off x="3536950" y="3009900"/>
            <a:ext cx="533400" cy="584200"/>
            <a:chOff x="2228" y="1896"/>
            <a:chExt cx="336" cy="368"/>
          </a:xfrm>
        </p:grpSpPr>
        <p:sp>
          <p:nvSpPr>
            <p:cNvPr id="6272" name="Rectangle 97"/>
            <p:cNvSpPr>
              <a:spLocks noChangeArrowheads="1"/>
            </p:cNvSpPr>
            <p:nvPr/>
          </p:nvSpPr>
          <p:spPr bwMode="auto">
            <a:xfrm>
              <a:off x="2228" y="1896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73" name="Rectangle 98"/>
            <p:cNvSpPr>
              <a:spLocks noChangeArrowheads="1"/>
            </p:cNvSpPr>
            <p:nvPr/>
          </p:nvSpPr>
          <p:spPr bwMode="auto">
            <a:xfrm>
              <a:off x="2228" y="1896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191" name="Group 102"/>
          <p:cNvGrpSpPr>
            <a:grpSpLocks/>
          </p:cNvGrpSpPr>
          <p:nvPr/>
        </p:nvGrpSpPr>
        <p:grpSpPr bwMode="auto">
          <a:xfrm>
            <a:off x="4592638" y="3009900"/>
            <a:ext cx="533400" cy="584200"/>
            <a:chOff x="2893" y="1896"/>
            <a:chExt cx="336" cy="368"/>
          </a:xfrm>
        </p:grpSpPr>
        <p:sp>
          <p:nvSpPr>
            <p:cNvPr id="6270" name="Rectangle 100"/>
            <p:cNvSpPr>
              <a:spLocks noChangeArrowheads="1"/>
            </p:cNvSpPr>
            <p:nvPr/>
          </p:nvSpPr>
          <p:spPr bwMode="auto">
            <a:xfrm>
              <a:off x="2893" y="1896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71" name="Rectangle 101"/>
            <p:cNvSpPr>
              <a:spLocks noChangeArrowheads="1"/>
            </p:cNvSpPr>
            <p:nvPr/>
          </p:nvSpPr>
          <p:spPr bwMode="auto">
            <a:xfrm>
              <a:off x="2893" y="1896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192" name="Group 105"/>
          <p:cNvGrpSpPr>
            <a:grpSpLocks/>
          </p:cNvGrpSpPr>
          <p:nvPr/>
        </p:nvGrpSpPr>
        <p:grpSpPr bwMode="auto">
          <a:xfrm>
            <a:off x="4059238" y="3668713"/>
            <a:ext cx="533400" cy="584200"/>
            <a:chOff x="2557" y="2311"/>
            <a:chExt cx="336" cy="368"/>
          </a:xfrm>
        </p:grpSpPr>
        <p:sp>
          <p:nvSpPr>
            <p:cNvPr id="6268" name="Rectangle 103"/>
            <p:cNvSpPr>
              <a:spLocks noChangeArrowheads="1"/>
            </p:cNvSpPr>
            <p:nvPr/>
          </p:nvSpPr>
          <p:spPr bwMode="auto">
            <a:xfrm>
              <a:off x="2557" y="2311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69" name="Rectangle 104"/>
            <p:cNvSpPr>
              <a:spLocks noChangeArrowheads="1"/>
            </p:cNvSpPr>
            <p:nvPr/>
          </p:nvSpPr>
          <p:spPr bwMode="auto">
            <a:xfrm>
              <a:off x="2557" y="2311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193" name="Group 108"/>
          <p:cNvGrpSpPr>
            <a:grpSpLocks/>
          </p:cNvGrpSpPr>
          <p:nvPr/>
        </p:nvGrpSpPr>
        <p:grpSpPr bwMode="auto">
          <a:xfrm>
            <a:off x="4068763" y="3719513"/>
            <a:ext cx="520700" cy="520700"/>
            <a:chOff x="2563" y="2343"/>
            <a:chExt cx="328" cy="328"/>
          </a:xfrm>
        </p:grpSpPr>
        <p:sp>
          <p:nvSpPr>
            <p:cNvPr id="6266" name="Oval 106"/>
            <p:cNvSpPr>
              <a:spLocks noChangeArrowheads="1"/>
            </p:cNvSpPr>
            <p:nvPr/>
          </p:nvSpPr>
          <p:spPr bwMode="auto">
            <a:xfrm>
              <a:off x="2563" y="2343"/>
              <a:ext cx="328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67" name="Oval 107"/>
            <p:cNvSpPr>
              <a:spLocks noChangeArrowheads="1"/>
            </p:cNvSpPr>
            <p:nvPr/>
          </p:nvSpPr>
          <p:spPr bwMode="auto">
            <a:xfrm>
              <a:off x="2563" y="2343"/>
              <a:ext cx="327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6194" name="Rectangle 109"/>
          <p:cNvSpPr>
            <a:spLocks noChangeArrowheads="1"/>
          </p:cNvSpPr>
          <p:nvPr/>
        </p:nvSpPr>
        <p:spPr bwMode="auto">
          <a:xfrm>
            <a:off x="4205689" y="3760758"/>
            <a:ext cx="2452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U</a:t>
            </a:r>
            <a:endParaRPr kumimoji="0" lang="sr-Latn-RS" altLang="sr-Latn-RS" sz="260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6195" name="Rectangle 110"/>
          <p:cNvSpPr>
            <a:spLocks noChangeArrowheads="1"/>
          </p:cNvSpPr>
          <p:nvPr/>
        </p:nvSpPr>
        <p:spPr bwMode="auto">
          <a:xfrm>
            <a:off x="4400550" y="3832225"/>
            <a:ext cx="2365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96" name="Group 113"/>
          <p:cNvGrpSpPr>
            <a:grpSpLocks/>
          </p:cNvGrpSpPr>
          <p:nvPr/>
        </p:nvGrpSpPr>
        <p:grpSpPr bwMode="auto">
          <a:xfrm>
            <a:off x="5113338" y="3668713"/>
            <a:ext cx="533400" cy="584200"/>
            <a:chOff x="3221" y="2311"/>
            <a:chExt cx="336" cy="368"/>
          </a:xfrm>
        </p:grpSpPr>
        <p:sp>
          <p:nvSpPr>
            <p:cNvPr id="6264" name="Rectangle 111"/>
            <p:cNvSpPr>
              <a:spLocks noChangeArrowheads="1"/>
            </p:cNvSpPr>
            <p:nvPr/>
          </p:nvSpPr>
          <p:spPr bwMode="auto">
            <a:xfrm>
              <a:off x="3221" y="2311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65" name="Rectangle 112"/>
            <p:cNvSpPr>
              <a:spLocks noChangeArrowheads="1"/>
            </p:cNvSpPr>
            <p:nvPr/>
          </p:nvSpPr>
          <p:spPr bwMode="auto">
            <a:xfrm>
              <a:off x="3221" y="2311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6197" name="Rectangle 114"/>
          <p:cNvSpPr>
            <a:spLocks noChangeArrowheads="1"/>
          </p:cNvSpPr>
          <p:nvPr/>
        </p:nvSpPr>
        <p:spPr bwMode="auto">
          <a:xfrm>
            <a:off x="5210175" y="3717925"/>
            <a:ext cx="266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O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6198" name="Rectangle 115"/>
          <p:cNvSpPr>
            <a:spLocks noChangeArrowheads="1"/>
          </p:cNvSpPr>
          <p:nvPr/>
        </p:nvSpPr>
        <p:spPr bwMode="auto">
          <a:xfrm>
            <a:off x="5473700" y="3717925"/>
            <a:ext cx="252413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99" name="Group 118"/>
          <p:cNvGrpSpPr>
            <a:grpSpLocks/>
          </p:cNvGrpSpPr>
          <p:nvPr/>
        </p:nvGrpSpPr>
        <p:grpSpPr bwMode="auto">
          <a:xfrm>
            <a:off x="3524250" y="3668713"/>
            <a:ext cx="534988" cy="584200"/>
            <a:chOff x="2220" y="2311"/>
            <a:chExt cx="337" cy="368"/>
          </a:xfrm>
        </p:grpSpPr>
        <p:sp>
          <p:nvSpPr>
            <p:cNvPr id="6262" name="Rectangle 116"/>
            <p:cNvSpPr>
              <a:spLocks noChangeArrowheads="1"/>
            </p:cNvSpPr>
            <p:nvPr/>
          </p:nvSpPr>
          <p:spPr bwMode="auto">
            <a:xfrm>
              <a:off x="2220" y="2311"/>
              <a:ext cx="33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63" name="Rectangle 117"/>
            <p:cNvSpPr>
              <a:spLocks noChangeArrowheads="1"/>
            </p:cNvSpPr>
            <p:nvPr/>
          </p:nvSpPr>
          <p:spPr bwMode="auto">
            <a:xfrm>
              <a:off x="2220" y="2311"/>
              <a:ext cx="337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6200" name="Rectangle 119"/>
          <p:cNvSpPr>
            <a:spLocks noChangeArrowheads="1"/>
          </p:cNvSpPr>
          <p:nvPr/>
        </p:nvSpPr>
        <p:spPr bwMode="auto">
          <a:xfrm>
            <a:off x="3621088" y="3717925"/>
            <a:ext cx="2099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R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6201" name="Rectangle 120"/>
          <p:cNvSpPr>
            <a:spLocks noChangeArrowheads="1"/>
          </p:cNvSpPr>
          <p:nvPr/>
        </p:nvSpPr>
        <p:spPr bwMode="auto">
          <a:xfrm>
            <a:off x="3829050" y="3717925"/>
            <a:ext cx="252413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202" name="Group 123"/>
          <p:cNvGrpSpPr>
            <a:grpSpLocks/>
          </p:cNvGrpSpPr>
          <p:nvPr/>
        </p:nvGrpSpPr>
        <p:grpSpPr bwMode="auto">
          <a:xfrm>
            <a:off x="4578350" y="3668713"/>
            <a:ext cx="534988" cy="584200"/>
            <a:chOff x="2884" y="2311"/>
            <a:chExt cx="337" cy="368"/>
          </a:xfrm>
        </p:grpSpPr>
        <p:sp>
          <p:nvSpPr>
            <p:cNvPr id="6260" name="Rectangle 121"/>
            <p:cNvSpPr>
              <a:spLocks noChangeArrowheads="1"/>
            </p:cNvSpPr>
            <p:nvPr/>
          </p:nvSpPr>
          <p:spPr bwMode="auto">
            <a:xfrm>
              <a:off x="2884" y="2311"/>
              <a:ext cx="33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61" name="Rectangle 122"/>
            <p:cNvSpPr>
              <a:spLocks noChangeArrowheads="1"/>
            </p:cNvSpPr>
            <p:nvPr/>
          </p:nvSpPr>
          <p:spPr bwMode="auto">
            <a:xfrm>
              <a:off x="2884" y="2311"/>
              <a:ext cx="337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6203" name="Rectangle 124"/>
          <p:cNvSpPr>
            <a:spLocks noChangeArrowheads="1"/>
          </p:cNvSpPr>
          <p:nvPr/>
        </p:nvSpPr>
        <p:spPr bwMode="auto">
          <a:xfrm>
            <a:off x="4676775" y="3717925"/>
            <a:ext cx="266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N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6204" name="Rectangle 125"/>
          <p:cNvSpPr>
            <a:spLocks noChangeArrowheads="1"/>
          </p:cNvSpPr>
          <p:nvPr/>
        </p:nvSpPr>
        <p:spPr bwMode="auto">
          <a:xfrm>
            <a:off x="4940300" y="3717925"/>
            <a:ext cx="252413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205" name="Group 128"/>
          <p:cNvGrpSpPr>
            <a:grpSpLocks/>
          </p:cNvGrpSpPr>
          <p:nvPr/>
        </p:nvGrpSpPr>
        <p:grpSpPr bwMode="auto">
          <a:xfrm>
            <a:off x="2978150" y="3668713"/>
            <a:ext cx="533400" cy="584200"/>
            <a:chOff x="1876" y="2311"/>
            <a:chExt cx="336" cy="368"/>
          </a:xfrm>
        </p:grpSpPr>
        <p:sp>
          <p:nvSpPr>
            <p:cNvPr id="6258" name="Rectangle 126"/>
            <p:cNvSpPr>
              <a:spLocks noChangeArrowheads="1"/>
            </p:cNvSpPr>
            <p:nvPr/>
          </p:nvSpPr>
          <p:spPr bwMode="auto">
            <a:xfrm>
              <a:off x="1876" y="2311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59" name="Rectangle 127"/>
            <p:cNvSpPr>
              <a:spLocks noChangeArrowheads="1"/>
            </p:cNvSpPr>
            <p:nvPr/>
          </p:nvSpPr>
          <p:spPr bwMode="auto">
            <a:xfrm>
              <a:off x="1876" y="2311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6206" name="Rectangle 129"/>
          <p:cNvSpPr>
            <a:spLocks noChangeArrowheads="1"/>
          </p:cNvSpPr>
          <p:nvPr/>
        </p:nvSpPr>
        <p:spPr bwMode="auto">
          <a:xfrm>
            <a:off x="3076575" y="3717925"/>
            <a:ext cx="2099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cs typeface="Arial" pitchFamily="34" charset="0"/>
              </a:rPr>
              <a:t>B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  <p:sp>
        <p:nvSpPr>
          <p:cNvPr id="6207" name="Rectangle 130"/>
          <p:cNvSpPr>
            <a:spLocks noChangeArrowheads="1"/>
          </p:cNvSpPr>
          <p:nvPr/>
        </p:nvSpPr>
        <p:spPr bwMode="auto">
          <a:xfrm>
            <a:off x="3284538" y="3717925"/>
            <a:ext cx="252413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208" name="Group 133"/>
          <p:cNvGrpSpPr>
            <a:grpSpLocks/>
          </p:cNvGrpSpPr>
          <p:nvPr/>
        </p:nvGrpSpPr>
        <p:grpSpPr bwMode="auto">
          <a:xfrm>
            <a:off x="4044950" y="4316413"/>
            <a:ext cx="533400" cy="584200"/>
            <a:chOff x="2548" y="2719"/>
            <a:chExt cx="336" cy="368"/>
          </a:xfrm>
        </p:grpSpPr>
        <p:sp>
          <p:nvSpPr>
            <p:cNvPr id="6256" name="Rectangle 131"/>
            <p:cNvSpPr>
              <a:spLocks noChangeArrowheads="1"/>
            </p:cNvSpPr>
            <p:nvPr/>
          </p:nvSpPr>
          <p:spPr bwMode="auto">
            <a:xfrm>
              <a:off x="2548" y="271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57" name="Rectangle 132"/>
            <p:cNvSpPr>
              <a:spLocks noChangeArrowheads="1"/>
            </p:cNvSpPr>
            <p:nvPr/>
          </p:nvSpPr>
          <p:spPr bwMode="auto">
            <a:xfrm>
              <a:off x="2548" y="271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209" name="Group 136"/>
          <p:cNvGrpSpPr>
            <a:grpSpLocks/>
          </p:cNvGrpSpPr>
          <p:nvPr/>
        </p:nvGrpSpPr>
        <p:grpSpPr bwMode="auto">
          <a:xfrm>
            <a:off x="4054475" y="4367213"/>
            <a:ext cx="520700" cy="520700"/>
            <a:chOff x="2554" y="2751"/>
            <a:chExt cx="328" cy="328"/>
          </a:xfrm>
        </p:grpSpPr>
        <p:sp>
          <p:nvSpPr>
            <p:cNvPr id="6254" name="Oval 134"/>
            <p:cNvSpPr>
              <a:spLocks noChangeArrowheads="1"/>
            </p:cNvSpPr>
            <p:nvPr/>
          </p:nvSpPr>
          <p:spPr bwMode="auto">
            <a:xfrm>
              <a:off x="2555" y="2751"/>
              <a:ext cx="327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55" name="Oval 135"/>
            <p:cNvSpPr>
              <a:spLocks noChangeArrowheads="1"/>
            </p:cNvSpPr>
            <p:nvPr/>
          </p:nvSpPr>
          <p:spPr bwMode="auto">
            <a:xfrm>
              <a:off x="2554" y="2751"/>
              <a:ext cx="328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210" name="Group 139"/>
          <p:cNvGrpSpPr>
            <a:grpSpLocks/>
          </p:cNvGrpSpPr>
          <p:nvPr/>
        </p:nvGrpSpPr>
        <p:grpSpPr bwMode="auto">
          <a:xfrm>
            <a:off x="5099050" y="4316413"/>
            <a:ext cx="534988" cy="584200"/>
            <a:chOff x="3212" y="2719"/>
            <a:chExt cx="337" cy="368"/>
          </a:xfrm>
        </p:grpSpPr>
        <p:sp>
          <p:nvSpPr>
            <p:cNvPr id="6252" name="Rectangle 137"/>
            <p:cNvSpPr>
              <a:spLocks noChangeArrowheads="1"/>
            </p:cNvSpPr>
            <p:nvPr/>
          </p:nvSpPr>
          <p:spPr bwMode="auto">
            <a:xfrm>
              <a:off x="3212" y="2719"/>
              <a:ext cx="33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53" name="Rectangle 138"/>
            <p:cNvSpPr>
              <a:spLocks noChangeArrowheads="1"/>
            </p:cNvSpPr>
            <p:nvPr/>
          </p:nvSpPr>
          <p:spPr bwMode="auto">
            <a:xfrm>
              <a:off x="3212" y="2719"/>
              <a:ext cx="337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211" name="Group 142"/>
          <p:cNvGrpSpPr>
            <a:grpSpLocks/>
          </p:cNvGrpSpPr>
          <p:nvPr/>
        </p:nvGrpSpPr>
        <p:grpSpPr bwMode="auto">
          <a:xfrm>
            <a:off x="4565650" y="4316413"/>
            <a:ext cx="533400" cy="584200"/>
            <a:chOff x="2876" y="2719"/>
            <a:chExt cx="336" cy="368"/>
          </a:xfrm>
        </p:grpSpPr>
        <p:sp>
          <p:nvSpPr>
            <p:cNvPr id="6250" name="Rectangle 140"/>
            <p:cNvSpPr>
              <a:spLocks noChangeArrowheads="1"/>
            </p:cNvSpPr>
            <p:nvPr/>
          </p:nvSpPr>
          <p:spPr bwMode="auto">
            <a:xfrm>
              <a:off x="2876" y="271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51" name="Rectangle 141"/>
            <p:cNvSpPr>
              <a:spLocks noChangeArrowheads="1"/>
            </p:cNvSpPr>
            <p:nvPr/>
          </p:nvSpPr>
          <p:spPr bwMode="auto">
            <a:xfrm>
              <a:off x="2876" y="271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212" name="Group 145"/>
          <p:cNvGrpSpPr>
            <a:grpSpLocks/>
          </p:cNvGrpSpPr>
          <p:nvPr/>
        </p:nvGrpSpPr>
        <p:grpSpPr bwMode="auto">
          <a:xfrm>
            <a:off x="5646738" y="4316413"/>
            <a:ext cx="533400" cy="584200"/>
            <a:chOff x="3557" y="2719"/>
            <a:chExt cx="336" cy="368"/>
          </a:xfrm>
        </p:grpSpPr>
        <p:sp>
          <p:nvSpPr>
            <p:cNvPr id="6248" name="Rectangle 143"/>
            <p:cNvSpPr>
              <a:spLocks noChangeArrowheads="1"/>
            </p:cNvSpPr>
            <p:nvPr/>
          </p:nvSpPr>
          <p:spPr bwMode="auto">
            <a:xfrm>
              <a:off x="3557" y="271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49" name="Rectangle 144"/>
            <p:cNvSpPr>
              <a:spLocks noChangeArrowheads="1"/>
            </p:cNvSpPr>
            <p:nvPr/>
          </p:nvSpPr>
          <p:spPr bwMode="auto">
            <a:xfrm>
              <a:off x="3557" y="271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213" name="Group 148"/>
          <p:cNvGrpSpPr>
            <a:grpSpLocks/>
          </p:cNvGrpSpPr>
          <p:nvPr/>
        </p:nvGrpSpPr>
        <p:grpSpPr bwMode="auto">
          <a:xfrm>
            <a:off x="4044950" y="4951413"/>
            <a:ext cx="533400" cy="584200"/>
            <a:chOff x="2548" y="3119"/>
            <a:chExt cx="336" cy="368"/>
          </a:xfrm>
        </p:grpSpPr>
        <p:sp>
          <p:nvSpPr>
            <p:cNvPr id="6246" name="Rectangle 146"/>
            <p:cNvSpPr>
              <a:spLocks noChangeArrowheads="1"/>
            </p:cNvSpPr>
            <p:nvPr/>
          </p:nvSpPr>
          <p:spPr bwMode="auto">
            <a:xfrm>
              <a:off x="2548" y="311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47" name="Rectangle 147"/>
            <p:cNvSpPr>
              <a:spLocks noChangeArrowheads="1"/>
            </p:cNvSpPr>
            <p:nvPr/>
          </p:nvSpPr>
          <p:spPr bwMode="auto">
            <a:xfrm>
              <a:off x="2548" y="311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214" name="Group 151"/>
          <p:cNvGrpSpPr>
            <a:grpSpLocks/>
          </p:cNvGrpSpPr>
          <p:nvPr/>
        </p:nvGrpSpPr>
        <p:grpSpPr bwMode="auto">
          <a:xfrm>
            <a:off x="4054475" y="5002213"/>
            <a:ext cx="520700" cy="520700"/>
            <a:chOff x="2554" y="3151"/>
            <a:chExt cx="328" cy="328"/>
          </a:xfrm>
        </p:grpSpPr>
        <p:sp>
          <p:nvSpPr>
            <p:cNvPr id="6244" name="Oval 149"/>
            <p:cNvSpPr>
              <a:spLocks noChangeArrowheads="1"/>
            </p:cNvSpPr>
            <p:nvPr/>
          </p:nvSpPr>
          <p:spPr bwMode="auto">
            <a:xfrm>
              <a:off x="2555" y="3151"/>
              <a:ext cx="327" cy="3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45" name="Oval 150"/>
            <p:cNvSpPr>
              <a:spLocks noChangeArrowheads="1"/>
            </p:cNvSpPr>
            <p:nvPr/>
          </p:nvSpPr>
          <p:spPr bwMode="auto">
            <a:xfrm>
              <a:off x="2554" y="3151"/>
              <a:ext cx="328" cy="32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215" name="Group 154"/>
          <p:cNvGrpSpPr>
            <a:grpSpLocks/>
          </p:cNvGrpSpPr>
          <p:nvPr/>
        </p:nvGrpSpPr>
        <p:grpSpPr bwMode="auto">
          <a:xfrm>
            <a:off x="5099050" y="4951413"/>
            <a:ext cx="534988" cy="584200"/>
            <a:chOff x="3212" y="3119"/>
            <a:chExt cx="337" cy="368"/>
          </a:xfrm>
        </p:grpSpPr>
        <p:sp>
          <p:nvSpPr>
            <p:cNvPr id="6242" name="Rectangle 152"/>
            <p:cNvSpPr>
              <a:spLocks noChangeArrowheads="1"/>
            </p:cNvSpPr>
            <p:nvPr/>
          </p:nvSpPr>
          <p:spPr bwMode="auto">
            <a:xfrm>
              <a:off x="3212" y="3119"/>
              <a:ext cx="33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43" name="Rectangle 153"/>
            <p:cNvSpPr>
              <a:spLocks noChangeArrowheads="1"/>
            </p:cNvSpPr>
            <p:nvPr/>
          </p:nvSpPr>
          <p:spPr bwMode="auto">
            <a:xfrm>
              <a:off x="3212" y="3119"/>
              <a:ext cx="337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216" name="Group 157"/>
          <p:cNvGrpSpPr>
            <a:grpSpLocks/>
          </p:cNvGrpSpPr>
          <p:nvPr/>
        </p:nvGrpSpPr>
        <p:grpSpPr bwMode="auto">
          <a:xfrm>
            <a:off x="4565650" y="4951413"/>
            <a:ext cx="533400" cy="584200"/>
            <a:chOff x="2876" y="3119"/>
            <a:chExt cx="336" cy="368"/>
          </a:xfrm>
        </p:grpSpPr>
        <p:sp>
          <p:nvSpPr>
            <p:cNvPr id="6240" name="Rectangle 155"/>
            <p:cNvSpPr>
              <a:spLocks noChangeArrowheads="1"/>
            </p:cNvSpPr>
            <p:nvPr/>
          </p:nvSpPr>
          <p:spPr bwMode="auto">
            <a:xfrm>
              <a:off x="2876" y="311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41" name="Rectangle 156"/>
            <p:cNvSpPr>
              <a:spLocks noChangeArrowheads="1"/>
            </p:cNvSpPr>
            <p:nvPr/>
          </p:nvSpPr>
          <p:spPr bwMode="auto">
            <a:xfrm>
              <a:off x="2876" y="311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grpSp>
        <p:nvGrpSpPr>
          <p:cNvPr id="6217" name="Group 160"/>
          <p:cNvGrpSpPr>
            <a:grpSpLocks/>
          </p:cNvGrpSpPr>
          <p:nvPr/>
        </p:nvGrpSpPr>
        <p:grpSpPr bwMode="auto">
          <a:xfrm>
            <a:off x="5646738" y="4951413"/>
            <a:ext cx="533400" cy="584200"/>
            <a:chOff x="3557" y="3119"/>
            <a:chExt cx="336" cy="368"/>
          </a:xfrm>
        </p:grpSpPr>
        <p:sp>
          <p:nvSpPr>
            <p:cNvPr id="6238" name="Rectangle 158"/>
            <p:cNvSpPr>
              <a:spLocks noChangeArrowheads="1"/>
            </p:cNvSpPr>
            <p:nvPr/>
          </p:nvSpPr>
          <p:spPr bwMode="auto">
            <a:xfrm>
              <a:off x="3557" y="3119"/>
              <a:ext cx="33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239" name="Rectangle 159"/>
            <p:cNvSpPr>
              <a:spLocks noChangeArrowheads="1"/>
            </p:cNvSpPr>
            <p:nvPr/>
          </p:nvSpPr>
          <p:spPr bwMode="auto">
            <a:xfrm>
              <a:off x="3557" y="3119"/>
              <a:ext cx="336" cy="3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  <p:sp>
        <p:nvSpPr>
          <p:cNvPr id="6221" name="Rectangle 164"/>
          <p:cNvSpPr>
            <a:spLocks noChangeArrowheads="1"/>
          </p:cNvSpPr>
          <p:nvPr/>
        </p:nvSpPr>
        <p:spPr bwMode="auto">
          <a:xfrm>
            <a:off x="7351713" y="2470150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25" name="Rectangle 168"/>
          <p:cNvSpPr>
            <a:spLocks noChangeArrowheads="1"/>
          </p:cNvSpPr>
          <p:nvPr/>
        </p:nvSpPr>
        <p:spPr bwMode="auto">
          <a:xfrm>
            <a:off x="7351713" y="3003550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29" name="Rectangle 172"/>
          <p:cNvSpPr>
            <a:spLocks noChangeArrowheads="1"/>
          </p:cNvSpPr>
          <p:nvPr/>
        </p:nvSpPr>
        <p:spPr bwMode="auto">
          <a:xfrm>
            <a:off x="7362825" y="3738563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37" name="Rectangle 180"/>
          <p:cNvSpPr>
            <a:spLocks noChangeArrowheads="1"/>
          </p:cNvSpPr>
          <p:nvPr/>
        </p:nvSpPr>
        <p:spPr bwMode="auto">
          <a:xfrm>
            <a:off x="7375525" y="5110163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Pravokutnik 177"/>
          <p:cNvSpPr/>
          <p:nvPr/>
        </p:nvSpPr>
        <p:spPr>
          <a:xfrm>
            <a:off x="6972032" y="2402324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r-Latn-RS" altLang="sr-Latn-RS" b="1" dirty="0">
                <a:solidFill>
                  <a:srgbClr val="7030A0"/>
                </a:solidFill>
                <a:latin typeface="Comic Sans MS" pitchFamily="66" charset="0"/>
              </a:rPr>
              <a:t>(Ž)</a:t>
            </a:r>
          </a:p>
        </p:txBody>
      </p:sp>
      <p:sp>
        <p:nvSpPr>
          <p:cNvPr id="179" name="Pravokutnik 178"/>
          <p:cNvSpPr/>
          <p:nvPr/>
        </p:nvSpPr>
        <p:spPr>
          <a:xfrm>
            <a:off x="6997432" y="3058795"/>
            <a:ext cx="558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r-Latn-RS" altLang="sr-Latn-RS" b="1" dirty="0">
                <a:solidFill>
                  <a:srgbClr val="7030A0"/>
                </a:solidFill>
                <a:latin typeface="Comic Sans MS" pitchFamily="66" charset="0"/>
              </a:rPr>
              <a:t>(M)</a:t>
            </a:r>
          </a:p>
        </p:txBody>
      </p:sp>
      <p:sp>
        <p:nvSpPr>
          <p:cNvPr id="180" name="Pravokutnik 179"/>
          <p:cNvSpPr/>
          <p:nvPr/>
        </p:nvSpPr>
        <p:spPr>
          <a:xfrm>
            <a:off x="7010132" y="3704829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r-Latn-RS" altLang="sr-Latn-RS" b="1" dirty="0">
                <a:solidFill>
                  <a:srgbClr val="7030A0"/>
                </a:solidFill>
                <a:latin typeface="Comic Sans MS" pitchFamily="66" charset="0"/>
              </a:rPr>
              <a:t>(Ž)</a:t>
            </a:r>
          </a:p>
        </p:txBody>
      </p:sp>
      <p:sp>
        <p:nvSpPr>
          <p:cNvPr id="181" name="Rectangle 66"/>
          <p:cNvSpPr>
            <a:spLocks noChangeArrowheads="1"/>
          </p:cNvSpPr>
          <p:nvPr/>
        </p:nvSpPr>
        <p:spPr bwMode="auto">
          <a:xfrm>
            <a:off x="4751387" y="2448877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82" name="Rectangle 66"/>
          <p:cNvSpPr>
            <a:spLocks noChangeArrowheads="1"/>
          </p:cNvSpPr>
          <p:nvPr/>
        </p:nvSpPr>
        <p:spPr bwMode="auto">
          <a:xfrm>
            <a:off x="4254499" y="2447895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183" name="Rectangle 66"/>
          <p:cNvSpPr>
            <a:spLocks noChangeArrowheads="1"/>
          </p:cNvSpPr>
          <p:nvPr/>
        </p:nvSpPr>
        <p:spPr bwMode="auto">
          <a:xfrm>
            <a:off x="5792472" y="2464256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84" name="Rectangle 66"/>
          <p:cNvSpPr>
            <a:spLocks noChangeArrowheads="1"/>
          </p:cNvSpPr>
          <p:nvPr/>
        </p:nvSpPr>
        <p:spPr bwMode="auto">
          <a:xfrm>
            <a:off x="5309393" y="2448877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186" name="Rectangle 66"/>
          <p:cNvSpPr>
            <a:spLocks noChangeArrowheads="1"/>
          </p:cNvSpPr>
          <p:nvPr/>
        </p:nvSpPr>
        <p:spPr bwMode="auto">
          <a:xfrm>
            <a:off x="4203221" y="3091814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V</a:t>
            </a:r>
          </a:p>
        </p:txBody>
      </p:sp>
      <p:sp>
        <p:nvSpPr>
          <p:cNvPr id="187" name="Rectangle 66"/>
          <p:cNvSpPr>
            <a:spLocks noChangeArrowheads="1"/>
          </p:cNvSpPr>
          <p:nvPr/>
        </p:nvSpPr>
        <p:spPr bwMode="auto">
          <a:xfrm>
            <a:off x="3706333" y="3090832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188" name="Rectangle 66"/>
          <p:cNvSpPr>
            <a:spLocks noChangeArrowheads="1"/>
          </p:cNvSpPr>
          <p:nvPr/>
        </p:nvSpPr>
        <p:spPr bwMode="auto">
          <a:xfrm>
            <a:off x="5261768" y="3107193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89" name="Rectangle 66"/>
          <p:cNvSpPr>
            <a:spLocks noChangeArrowheads="1"/>
          </p:cNvSpPr>
          <p:nvPr/>
        </p:nvSpPr>
        <p:spPr bwMode="auto">
          <a:xfrm>
            <a:off x="4761227" y="3091814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1" name="Rectangle 66"/>
          <p:cNvSpPr>
            <a:spLocks noChangeArrowheads="1"/>
          </p:cNvSpPr>
          <p:nvPr/>
        </p:nvSpPr>
        <p:spPr bwMode="auto">
          <a:xfrm>
            <a:off x="4657324" y="4409440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O</a:t>
            </a:r>
          </a:p>
        </p:txBody>
      </p:sp>
      <p:sp>
        <p:nvSpPr>
          <p:cNvPr id="192" name="Rectangle 66"/>
          <p:cNvSpPr>
            <a:spLocks noChangeArrowheads="1"/>
          </p:cNvSpPr>
          <p:nvPr/>
        </p:nvSpPr>
        <p:spPr bwMode="auto">
          <a:xfrm>
            <a:off x="4160436" y="440845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193" name="Rectangle 66"/>
          <p:cNvSpPr>
            <a:spLocks noChangeArrowheads="1"/>
          </p:cNvSpPr>
          <p:nvPr/>
        </p:nvSpPr>
        <p:spPr bwMode="auto">
          <a:xfrm>
            <a:off x="5715871" y="4424819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4" name="Rectangle 66"/>
          <p:cNvSpPr>
            <a:spLocks noChangeArrowheads="1"/>
          </p:cNvSpPr>
          <p:nvPr/>
        </p:nvSpPr>
        <p:spPr bwMode="auto">
          <a:xfrm>
            <a:off x="5215330" y="4409440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196" name="Pravokutnik 195"/>
          <p:cNvSpPr/>
          <p:nvPr/>
        </p:nvSpPr>
        <p:spPr>
          <a:xfrm>
            <a:off x="7020272" y="4424829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r-Latn-RS" altLang="sr-Latn-RS" b="1" dirty="0">
                <a:solidFill>
                  <a:srgbClr val="7030A0"/>
                </a:solidFill>
                <a:latin typeface="Comic Sans MS" pitchFamily="66" charset="0"/>
              </a:rPr>
              <a:t>(Ž)</a:t>
            </a:r>
          </a:p>
        </p:txBody>
      </p:sp>
      <p:sp>
        <p:nvSpPr>
          <p:cNvPr id="197" name="Pravokutnik 196"/>
          <p:cNvSpPr/>
          <p:nvPr/>
        </p:nvSpPr>
        <p:spPr>
          <a:xfrm>
            <a:off x="7010132" y="4969817"/>
            <a:ext cx="558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r-Latn-RS" altLang="sr-Latn-RS" b="1" dirty="0">
                <a:solidFill>
                  <a:srgbClr val="7030A0"/>
                </a:solidFill>
                <a:latin typeface="Comic Sans MS" pitchFamily="66" charset="0"/>
              </a:rPr>
              <a:t>(M)</a:t>
            </a:r>
          </a:p>
        </p:txBody>
      </p:sp>
      <p:sp>
        <p:nvSpPr>
          <p:cNvPr id="199" name="Rectangle 66"/>
          <p:cNvSpPr>
            <a:spLocks noChangeArrowheads="1"/>
          </p:cNvSpPr>
          <p:nvPr/>
        </p:nvSpPr>
        <p:spPr bwMode="auto">
          <a:xfrm>
            <a:off x="4680744" y="5063490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200" name="Rectangle 66"/>
          <p:cNvSpPr>
            <a:spLocks noChangeArrowheads="1"/>
          </p:cNvSpPr>
          <p:nvPr/>
        </p:nvSpPr>
        <p:spPr bwMode="auto">
          <a:xfrm>
            <a:off x="4183856" y="5062508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01" name="Rectangle 66"/>
          <p:cNvSpPr>
            <a:spLocks noChangeArrowheads="1"/>
          </p:cNvSpPr>
          <p:nvPr/>
        </p:nvSpPr>
        <p:spPr bwMode="auto">
          <a:xfrm>
            <a:off x="5721829" y="5078869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202" name="Rectangle 66"/>
          <p:cNvSpPr>
            <a:spLocks noChangeArrowheads="1"/>
          </p:cNvSpPr>
          <p:nvPr/>
        </p:nvSpPr>
        <p:spPr bwMode="auto">
          <a:xfrm>
            <a:off x="5238750" y="5063490"/>
            <a:ext cx="2905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2600" dirty="0">
                <a:solidFill>
                  <a:srgbClr val="7030A0"/>
                </a:solidFill>
                <a:latin typeface="Comic Sans MS" pitchFamily="66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30811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/>
      <p:bldP spid="182" grpId="0"/>
      <p:bldP spid="183" grpId="0"/>
      <p:bldP spid="184" grpId="0"/>
      <p:bldP spid="186" grpId="0"/>
      <p:bldP spid="187" grpId="0"/>
      <p:bldP spid="188" grpId="0"/>
      <p:bldP spid="189" grpId="0"/>
      <p:bldP spid="191" grpId="0"/>
      <p:bldP spid="192" grpId="0"/>
      <p:bldP spid="193" grpId="0"/>
      <p:bldP spid="194" grpId="0"/>
      <p:bldP spid="199" grpId="0"/>
      <p:bldP spid="200" grpId="0"/>
      <p:bldP spid="201" grpId="0"/>
      <p:bldP spid="202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323</Words>
  <Application>Microsoft Office PowerPoint</Application>
  <PresentationFormat>On-screen Show (4:3)</PresentationFormat>
  <Paragraphs>224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Tema sustava Office</vt:lpstr>
      <vt:lpstr>PREMETALJKA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Mila Kokotović</dc:creator>
  <cp:lastModifiedBy>Maja Jelić-Kolar</cp:lastModifiedBy>
  <cp:revision>24</cp:revision>
  <dcterms:created xsi:type="dcterms:W3CDTF">2016-12-30T10:56:48Z</dcterms:created>
  <dcterms:modified xsi:type="dcterms:W3CDTF">2017-01-09T09:54:45Z</dcterms:modified>
</cp:coreProperties>
</file>