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C7A6AA-19FF-404E-B173-D11CBC16FB6F}" type="doc">
      <dgm:prSet loTypeId="urn:microsoft.com/office/officeart/2005/8/layout/vList2" loCatId="list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FF90A8AA-3475-46E1-9029-B573F958205F}">
      <dgm:prSet/>
      <dgm:spPr/>
      <dgm:t>
        <a:bodyPr/>
        <a:lstStyle/>
        <a:p>
          <a:r>
            <a:rPr lang="hr-HR"/>
            <a:t>Darko Krznar, učitelj informatike</a:t>
          </a:r>
          <a:endParaRPr lang="en-US"/>
        </a:p>
      </dgm:t>
    </dgm:pt>
    <dgm:pt modelId="{C8D4C72F-2321-4D96-A8EE-BBF2B619AB89}" type="parTrans" cxnId="{A5C55AB9-C102-45C0-A951-0C14409D702C}">
      <dgm:prSet/>
      <dgm:spPr/>
      <dgm:t>
        <a:bodyPr/>
        <a:lstStyle/>
        <a:p>
          <a:endParaRPr lang="en-US"/>
        </a:p>
      </dgm:t>
    </dgm:pt>
    <dgm:pt modelId="{D1922294-9234-4B54-8409-F3DECF07B8EF}" type="sibTrans" cxnId="{A5C55AB9-C102-45C0-A951-0C14409D702C}">
      <dgm:prSet/>
      <dgm:spPr/>
      <dgm:t>
        <a:bodyPr/>
        <a:lstStyle/>
        <a:p>
          <a:endParaRPr lang="en-US"/>
        </a:p>
      </dgm:t>
    </dgm:pt>
    <dgm:pt modelId="{8765A5C0-391C-4921-99BE-25848E0ED449}">
      <dgm:prSet/>
      <dgm:spPr/>
      <dgm:t>
        <a:bodyPr/>
        <a:lstStyle/>
        <a:p>
          <a:r>
            <a:rPr lang="hr-HR"/>
            <a:t>Ksenija Pintarić, učiteljica kemije</a:t>
          </a:r>
          <a:endParaRPr lang="en-US"/>
        </a:p>
      </dgm:t>
    </dgm:pt>
    <dgm:pt modelId="{73D3E788-A164-43D0-B97B-84554C3F6918}" type="parTrans" cxnId="{EF72E9ED-FD73-428A-820F-D08FA6ACF155}">
      <dgm:prSet/>
      <dgm:spPr/>
      <dgm:t>
        <a:bodyPr/>
        <a:lstStyle/>
        <a:p>
          <a:endParaRPr lang="en-US"/>
        </a:p>
      </dgm:t>
    </dgm:pt>
    <dgm:pt modelId="{644077FA-B21C-460F-B9A7-639487889CC5}" type="sibTrans" cxnId="{EF72E9ED-FD73-428A-820F-D08FA6ACF155}">
      <dgm:prSet/>
      <dgm:spPr/>
      <dgm:t>
        <a:bodyPr/>
        <a:lstStyle/>
        <a:p>
          <a:endParaRPr lang="en-US"/>
        </a:p>
      </dgm:t>
    </dgm:pt>
    <dgm:pt modelId="{4304E8EA-B82A-4DCC-A1F7-817EA873208E}">
      <dgm:prSet/>
      <dgm:spPr/>
      <dgm:t>
        <a:bodyPr/>
        <a:lstStyle/>
        <a:p>
          <a:r>
            <a:rPr lang="hr-HR"/>
            <a:t>Ana-Maria-Beatrice Šikić, učiteljica biologije i prirode</a:t>
          </a:r>
          <a:endParaRPr lang="en-US"/>
        </a:p>
      </dgm:t>
    </dgm:pt>
    <dgm:pt modelId="{D80E2D79-EEA6-4B10-8C16-4F5CE7DD380F}" type="parTrans" cxnId="{B9B0C546-DB2B-40AC-9888-DFBC5A29B61B}">
      <dgm:prSet/>
      <dgm:spPr/>
      <dgm:t>
        <a:bodyPr/>
        <a:lstStyle/>
        <a:p>
          <a:endParaRPr lang="en-US"/>
        </a:p>
      </dgm:t>
    </dgm:pt>
    <dgm:pt modelId="{EF904E12-5FE2-4C9B-A264-DC7DEB131648}" type="sibTrans" cxnId="{B9B0C546-DB2B-40AC-9888-DFBC5A29B61B}">
      <dgm:prSet/>
      <dgm:spPr/>
      <dgm:t>
        <a:bodyPr/>
        <a:lstStyle/>
        <a:p>
          <a:endParaRPr lang="en-US"/>
        </a:p>
      </dgm:t>
    </dgm:pt>
    <dgm:pt modelId="{19F6A8C0-A27A-4AFC-9A37-7238ED51EB3E}">
      <dgm:prSet/>
      <dgm:spPr/>
      <dgm:t>
        <a:bodyPr/>
        <a:lstStyle/>
        <a:p>
          <a:r>
            <a:rPr lang="hr-HR"/>
            <a:t>Draženka Pust, učiteljica razredne nastave</a:t>
          </a:r>
          <a:endParaRPr lang="en-US"/>
        </a:p>
      </dgm:t>
    </dgm:pt>
    <dgm:pt modelId="{F8DDA128-F85F-4973-9DED-845F0D43D364}" type="parTrans" cxnId="{052EDA46-1B81-47F1-8EB0-D564AF1B72C9}">
      <dgm:prSet/>
      <dgm:spPr/>
      <dgm:t>
        <a:bodyPr/>
        <a:lstStyle/>
        <a:p>
          <a:endParaRPr lang="en-US"/>
        </a:p>
      </dgm:t>
    </dgm:pt>
    <dgm:pt modelId="{486BA02D-B072-4043-B571-0AEE1596B3D9}" type="sibTrans" cxnId="{052EDA46-1B81-47F1-8EB0-D564AF1B72C9}">
      <dgm:prSet/>
      <dgm:spPr/>
      <dgm:t>
        <a:bodyPr/>
        <a:lstStyle/>
        <a:p>
          <a:endParaRPr lang="en-US"/>
        </a:p>
      </dgm:t>
    </dgm:pt>
    <dgm:pt modelId="{FD0A7E0E-2468-4AA4-A8BC-5B87FF320475}">
      <dgm:prSet/>
      <dgm:spPr/>
      <dgm:t>
        <a:bodyPr/>
        <a:lstStyle/>
        <a:p>
          <a:r>
            <a:rPr lang="hr-HR"/>
            <a:t>Mirjana Vugrek, učiteljica razredne nastave</a:t>
          </a:r>
          <a:endParaRPr lang="en-US"/>
        </a:p>
      </dgm:t>
    </dgm:pt>
    <dgm:pt modelId="{383A46C4-8086-4DB1-812D-F531F4DDE89D}" type="parTrans" cxnId="{64492003-DE34-4D45-8C6C-7613E42BE6E0}">
      <dgm:prSet/>
      <dgm:spPr/>
      <dgm:t>
        <a:bodyPr/>
        <a:lstStyle/>
        <a:p>
          <a:endParaRPr lang="en-US"/>
        </a:p>
      </dgm:t>
    </dgm:pt>
    <dgm:pt modelId="{74D72AF5-2D0F-4C3E-8A44-45E15DAE2DA7}" type="sibTrans" cxnId="{64492003-DE34-4D45-8C6C-7613E42BE6E0}">
      <dgm:prSet/>
      <dgm:spPr/>
      <dgm:t>
        <a:bodyPr/>
        <a:lstStyle/>
        <a:p>
          <a:endParaRPr lang="en-US"/>
        </a:p>
      </dgm:t>
    </dgm:pt>
    <dgm:pt modelId="{B9B4D1C7-F144-4C69-B12C-D5EE2B2719A6}">
      <dgm:prSet/>
      <dgm:spPr/>
      <dgm:t>
        <a:bodyPr/>
        <a:lstStyle/>
        <a:p>
          <a:r>
            <a:rPr lang="hr-HR" dirty="0"/>
            <a:t>Učenici ekološke, vrtlarske i informatičke skupine</a:t>
          </a:r>
          <a:endParaRPr lang="en-US" dirty="0"/>
        </a:p>
      </dgm:t>
    </dgm:pt>
    <dgm:pt modelId="{9EB83BE7-7B59-4B44-AE10-BA004F1C6D54}" type="parTrans" cxnId="{22047A34-BBC4-4318-BED9-BF0332F97342}">
      <dgm:prSet/>
      <dgm:spPr/>
      <dgm:t>
        <a:bodyPr/>
        <a:lstStyle/>
        <a:p>
          <a:endParaRPr lang="en-US"/>
        </a:p>
      </dgm:t>
    </dgm:pt>
    <dgm:pt modelId="{4D6C4A28-1B0E-4772-A710-FCA33364CDF6}" type="sibTrans" cxnId="{22047A34-BBC4-4318-BED9-BF0332F97342}">
      <dgm:prSet/>
      <dgm:spPr/>
      <dgm:t>
        <a:bodyPr/>
        <a:lstStyle/>
        <a:p>
          <a:endParaRPr lang="en-US"/>
        </a:p>
      </dgm:t>
    </dgm:pt>
    <dgm:pt modelId="{C4A8E959-1AC6-4B11-9C35-E5D1D7F0CA43}" type="pres">
      <dgm:prSet presAssocID="{32C7A6AA-19FF-404E-B173-D11CBC16FB6F}" presName="linear" presStyleCnt="0">
        <dgm:presLayoutVars>
          <dgm:animLvl val="lvl"/>
          <dgm:resizeHandles val="exact"/>
        </dgm:presLayoutVars>
      </dgm:prSet>
      <dgm:spPr/>
    </dgm:pt>
    <dgm:pt modelId="{BB320E39-C572-4C01-AFD4-21D35DCB603F}" type="pres">
      <dgm:prSet presAssocID="{FF90A8AA-3475-46E1-9029-B573F958205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1C21E12-9573-46F8-ADB3-601DE2C71A01}" type="pres">
      <dgm:prSet presAssocID="{D1922294-9234-4B54-8409-F3DECF07B8EF}" presName="spacer" presStyleCnt="0"/>
      <dgm:spPr/>
    </dgm:pt>
    <dgm:pt modelId="{497E709C-450A-484C-A767-270DE2842749}" type="pres">
      <dgm:prSet presAssocID="{8765A5C0-391C-4921-99BE-25848E0ED44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835F035-C4E9-4912-8C62-B27A3A96BD08}" type="pres">
      <dgm:prSet presAssocID="{644077FA-B21C-460F-B9A7-639487889CC5}" presName="spacer" presStyleCnt="0"/>
      <dgm:spPr/>
    </dgm:pt>
    <dgm:pt modelId="{F78886E0-5E66-4D60-A52A-1E3182097C2F}" type="pres">
      <dgm:prSet presAssocID="{4304E8EA-B82A-4DCC-A1F7-817EA873208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F621DA5-E985-449D-89EB-8A8E54329AE2}" type="pres">
      <dgm:prSet presAssocID="{EF904E12-5FE2-4C9B-A264-DC7DEB131648}" presName="spacer" presStyleCnt="0"/>
      <dgm:spPr/>
    </dgm:pt>
    <dgm:pt modelId="{9E091359-10A8-40FA-B10C-44053B398E44}" type="pres">
      <dgm:prSet presAssocID="{19F6A8C0-A27A-4AFC-9A37-7238ED51EB3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BE7C419-8F2D-4609-A577-F4FECC1FE323}" type="pres">
      <dgm:prSet presAssocID="{486BA02D-B072-4043-B571-0AEE1596B3D9}" presName="spacer" presStyleCnt="0"/>
      <dgm:spPr/>
    </dgm:pt>
    <dgm:pt modelId="{4AB16A5D-288A-4EC4-9F28-8C7D44DA66A8}" type="pres">
      <dgm:prSet presAssocID="{FD0A7E0E-2468-4AA4-A8BC-5B87FF32047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5893179-5319-4952-9068-B136E16B0854}" type="pres">
      <dgm:prSet presAssocID="{74D72AF5-2D0F-4C3E-8A44-45E15DAE2DA7}" presName="spacer" presStyleCnt="0"/>
      <dgm:spPr/>
    </dgm:pt>
    <dgm:pt modelId="{4B2966DD-8B34-4E7E-9837-C064FB9F09A7}" type="pres">
      <dgm:prSet presAssocID="{B9B4D1C7-F144-4C69-B12C-D5EE2B2719A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4492003-DE34-4D45-8C6C-7613E42BE6E0}" srcId="{32C7A6AA-19FF-404E-B173-D11CBC16FB6F}" destId="{FD0A7E0E-2468-4AA4-A8BC-5B87FF320475}" srcOrd="4" destOrd="0" parTransId="{383A46C4-8086-4DB1-812D-F531F4DDE89D}" sibTransId="{74D72AF5-2D0F-4C3E-8A44-45E15DAE2DA7}"/>
    <dgm:cxn modelId="{22047A34-BBC4-4318-BED9-BF0332F97342}" srcId="{32C7A6AA-19FF-404E-B173-D11CBC16FB6F}" destId="{B9B4D1C7-F144-4C69-B12C-D5EE2B2719A6}" srcOrd="5" destOrd="0" parTransId="{9EB83BE7-7B59-4B44-AE10-BA004F1C6D54}" sibTransId="{4D6C4A28-1B0E-4772-A710-FCA33364CDF6}"/>
    <dgm:cxn modelId="{2CDC0964-6D94-4D06-92C2-769BB66F057D}" type="presOf" srcId="{8765A5C0-391C-4921-99BE-25848E0ED449}" destId="{497E709C-450A-484C-A767-270DE2842749}" srcOrd="0" destOrd="0" presId="urn:microsoft.com/office/officeart/2005/8/layout/vList2"/>
    <dgm:cxn modelId="{6E625844-86B2-459E-9B1F-D8BEC25982CC}" type="presOf" srcId="{19F6A8C0-A27A-4AFC-9A37-7238ED51EB3E}" destId="{9E091359-10A8-40FA-B10C-44053B398E44}" srcOrd="0" destOrd="0" presId="urn:microsoft.com/office/officeart/2005/8/layout/vList2"/>
    <dgm:cxn modelId="{B9B0C546-DB2B-40AC-9888-DFBC5A29B61B}" srcId="{32C7A6AA-19FF-404E-B173-D11CBC16FB6F}" destId="{4304E8EA-B82A-4DCC-A1F7-817EA873208E}" srcOrd="2" destOrd="0" parTransId="{D80E2D79-EEA6-4B10-8C16-4F5CE7DD380F}" sibTransId="{EF904E12-5FE2-4C9B-A264-DC7DEB131648}"/>
    <dgm:cxn modelId="{052EDA46-1B81-47F1-8EB0-D564AF1B72C9}" srcId="{32C7A6AA-19FF-404E-B173-D11CBC16FB6F}" destId="{19F6A8C0-A27A-4AFC-9A37-7238ED51EB3E}" srcOrd="3" destOrd="0" parTransId="{F8DDA128-F85F-4973-9DED-845F0D43D364}" sibTransId="{486BA02D-B072-4043-B571-0AEE1596B3D9}"/>
    <dgm:cxn modelId="{E54C6159-56B4-4ADA-880D-8C705821A0A0}" type="presOf" srcId="{32C7A6AA-19FF-404E-B173-D11CBC16FB6F}" destId="{C4A8E959-1AC6-4B11-9C35-E5D1D7F0CA43}" srcOrd="0" destOrd="0" presId="urn:microsoft.com/office/officeart/2005/8/layout/vList2"/>
    <dgm:cxn modelId="{6200A0A0-9FC9-45E5-A370-30A1F61B2A8C}" type="presOf" srcId="{FF90A8AA-3475-46E1-9029-B573F958205F}" destId="{BB320E39-C572-4C01-AFD4-21D35DCB603F}" srcOrd="0" destOrd="0" presId="urn:microsoft.com/office/officeart/2005/8/layout/vList2"/>
    <dgm:cxn modelId="{A5C55AB9-C102-45C0-A951-0C14409D702C}" srcId="{32C7A6AA-19FF-404E-B173-D11CBC16FB6F}" destId="{FF90A8AA-3475-46E1-9029-B573F958205F}" srcOrd="0" destOrd="0" parTransId="{C8D4C72F-2321-4D96-A8EE-BBF2B619AB89}" sibTransId="{D1922294-9234-4B54-8409-F3DECF07B8EF}"/>
    <dgm:cxn modelId="{9CF526BD-A332-41E6-A7B1-26970357CCC4}" type="presOf" srcId="{FD0A7E0E-2468-4AA4-A8BC-5B87FF320475}" destId="{4AB16A5D-288A-4EC4-9F28-8C7D44DA66A8}" srcOrd="0" destOrd="0" presId="urn:microsoft.com/office/officeart/2005/8/layout/vList2"/>
    <dgm:cxn modelId="{399924C4-A695-4210-AF7D-1615CD9FE099}" type="presOf" srcId="{4304E8EA-B82A-4DCC-A1F7-817EA873208E}" destId="{F78886E0-5E66-4D60-A52A-1E3182097C2F}" srcOrd="0" destOrd="0" presId="urn:microsoft.com/office/officeart/2005/8/layout/vList2"/>
    <dgm:cxn modelId="{A05EF9DB-F5CA-44C6-82C7-B3513FB786B8}" type="presOf" srcId="{B9B4D1C7-F144-4C69-B12C-D5EE2B2719A6}" destId="{4B2966DD-8B34-4E7E-9837-C064FB9F09A7}" srcOrd="0" destOrd="0" presId="urn:microsoft.com/office/officeart/2005/8/layout/vList2"/>
    <dgm:cxn modelId="{EF72E9ED-FD73-428A-820F-D08FA6ACF155}" srcId="{32C7A6AA-19FF-404E-B173-D11CBC16FB6F}" destId="{8765A5C0-391C-4921-99BE-25848E0ED449}" srcOrd="1" destOrd="0" parTransId="{73D3E788-A164-43D0-B97B-84554C3F6918}" sibTransId="{644077FA-B21C-460F-B9A7-639487889CC5}"/>
    <dgm:cxn modelId="{BDD67B8E-F4AD-41CD-86A2-16B4720DDA06}" type="presParOf" srcId="{C4A8E959-1AC6-4B11-9C35-E5D1D7F0CA43}" destId="{BB320E39-C572-4C01-AFD4-21D35DCB603F}" srcOrd="0" destOrd="0" presId="urn:microsoft.com/office/officeart/2005/8/layout/vList2"/>
    <dgm:cxn modelId="{1A746330-5611-48AD-B873-2F7959E1CF40}" type="presParOf" srcId="{C4A8E959-1AC6-4B11-9C35-E5D1D7F0CA43}" destId="{51C21E12-9573-46F8-ADB3-601DE2C71A01}" srcOrd="1" destOrd="0" presId="urn:microsoft.com/office/officeart/2005/8/layout/vList2"/>
    <dgm:cxn modelId="{D386C437-8F34-4CB6-A897-9BFFC1C04506}" type="presParOf" srcId="{C4A8E959-1AC6-4B11-9C35-E5D1D7F0CA43}" destId="{497E709C-450A-484C-A767-270DE2842749}" srcOrd="2" destOrd="0" presId="urn:microsoft.com/office/officeart/2005/8/layout/vList2"/>
    <dgm:cxn modelId="{CAE14145-9A0C-44A4-AA7E-191DEB7D1675}" type="presParOf" srcId="{C4A8E959-1AC6-4B11-9C35-E5D1D7F0CA43}" destId="{8835F035-C4E9-4912-8C62-B27A3A96BD08}" srcOrd="3" destOrd="0" presId="urn:microsoft.com/office/officeart/2005/8/layout/vList2"/>
    <dgm:cxn modelId="{C8EBE490-306E-48E3-8099-1B55DD537B6E}" type="presParOf" srcId="{C4A8E959-1AC6-4B11-9C35-E5D1D7F0CA43}" destId="{F78886E0-5E66-4D60-A52A-1E3182097C2F}" srcOrd="4" destOrd="0" presId="urn:microsoft.com/office/officeart/2005/8/layout/vList2"/>
    <dgm:cxn modelId="{39F34AC5-9133-4B52-B24F-D5E0B9B90E01}" type="presParOf" srcId="{C4A8E959-1AC6-4B11-9C35-E5D1D7F0CA43}" destId="{8F621DA5-E985-449D-89EB-8A8E54329AE2}" srcOrd="5" destOrd="0" presId="urn:microsoft.com/office/officeart/2005/8/layout/vList2"/>
    <dgm:cxn modelId="{B78997ED-01AB-4DCF-894E-003951D3BBFC}" type="presParOf" srcId="{C4A8E959-1AC6-4B11-9C35-E5D1D7F0CA43}" destId="{9E091359-10A8-40FA-B10C-44053B398E44}" srcOrd="6" destOrd="0" presId="urn:microsoft.com/office/officeart/2005/8/layout/vList2"/>
    <dgm:cxn modelId="{287E3F5D-04F2-4E45-BF73-88CC05B123CF}" type="presParOf" srcId="{C4A8E959-1AC6-4B11-9C35-E5D1D7F0CA43}" destId="{0BE7C419-8F2D-4609-A577-F4FECC1FE323}" srcOrd="7" destOrd="0" presId="urn:microsoft.com/office/officeart/2005/8/layout/vList2"/>
    <dgm:cxn modelId="{C3AD6B46-E59F-403D-946C-F5234319FECB}" type="presParOf" srcId="{C4A8E959-1AC6-4B11-9C35-E5D1D7F0CA43}" destId="{4AB16A5D-288A-4EC4-9F28-8C7D44DA66A8}" srcOrd="8" destOrd="0" presId="urn:microsoft.com/office/officeart/2005/8/layout/vList2"/>
    <dgm:cxn modelId="{B7E1662F-BA68-46DD-983C-3CB2004EF457}" type="presParOf" srcId="{C4A8E959-1AC6-4B11-9C35-E5D1D7F0CA43}" destId="{05893179-5319-4952-9068-B136E16B0854}" srcOrd="9" destOrd="0" presId="urn:microsoft.com/office/officeart/2005/8/layout/vList2"/>
    <dgm:cxn modelId="{B997074B-EE07-442E-A82B-7D0534D1D419}" type="presParOf" srcId="{C4A8E959-1AC6-4B11-9C35-E5D1D7F0CA43}" destId="{4B2966DD-8B34-4E7E-9837-C064FB9F09A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F0C6C4-13DA-4D9B-8D74-F70D86FAC45E}" type="doc">
      <dgm:prSet loTypeId="urn:microsoft.com/office/officeart/2016/7/layout/RepeatingBendingProcessNew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A17AD0-2B49-43D3-841C-97B462F85184}">
      <dgm:prSet/>
      <dgm:spPr/>
      <dgm:t>
        <a:bodyPr/>
        <a:lstStyle/>
        <a:p>
          <a:r>
            <a:rPr lang="hr-HR" dirty="0"/>
            <a:t>i</a:t>
          </a:r>
          <a:r>
            <a:rPr lang="en-US" dirty="0" err="1"/>
            <a:t>zrada</a:t>
          </a:r>
          <a:r>
            <a:rPr lang="en-US" dirty="0"/>
            <a:t> </a:t>
          </a:r>
          <a:r>
            <a:rPr lang="en-US" dirty="0" err="1"/>
            <a:t>ljestvice</a:t>
          </a:r>
          <a:r>
            <a:rPr lang="en-US" dirty="0"/>
            <a:t> i </a:t>
          </a:r>
          <a:r>
            <a:rPr lang="en-US" dirty="0" err="1"/>
            <a:t>mrežice</a:t>
          </a:r>
          <a:r>
            <a:rPr lang="en-US" dirty="0"/>
            <a:t>; </a:t>
          </a:r>
        </a:p>
      </dgm:t>
    </dgm:pt>
    <dgm:pt modelId="{B9A487F1-AF78-43CA-89A3-4155DED51E26}" type="parTrans" cxnId="{8B28E988-6C37-464D-AED2-B2A225A5A1BD}">
      <dgm:prSet/>
      <dgm:spPr/>
      <dgm:t>
        <a:bodyPr/>
        <a:lstStyle/>
        <a:p>
          <a:endParaRPr lang="en-US"/>
        </a:p>
      </dgm:t>
    </dgm:pt>
    <dgm:pt modelId="{D95BB810-1CF7-427D-8689-07A9E9D12E7F}" type="sibTrans" cxnId="{8B28E988-6C37-464D-AED2-B2A225A5A1BD}">
      <dgm:prSet/>
      <dgm:spPr/>
      <dgm:t>
        <a:bodyPr/>
        <a:lstStyle/>
        <a:p>
          <a:endParaRPr lang="en-US"/>
        </a:p>
      </dgm:t>
    </dgm:pt>
    <dgm:pt modelId="{6BB428C2-FD88-4878-AE0A-F1061C76B53A}">
      <dgm:prSet/>
      <dgm:spPr/>
      <dgm:t>
        <a:bodyPr/>
        <a:lstStyle/>
        <a:p>
          <a:r>
            <a:rPr lang="en-US"/>
            <a:t>sjetva; </a:t>
          </a:r>
        </a:p>
      </dgm:t>
    </dgm:pt>
    <dgm:pt modelId="{47DD5BD5-DA7C-435D-AE4E-8207E4F54060}" type="parTrans" cxnId="{D226657A-E7F5-41B2-AF1A-F7EC76898BC6}">
      <dgm:prSet/>
      <dgm:spPr/>
      <dgm:t>
        <a:bodyPr/>
        <a:lstStyle/>
        <a:p>
          <a:endParaRPr lang="en-US"/>
        </a:p>
      </dgm:t>
    </dgm:pt>
    <dgm:pt modelId="{1BEB63E9-0D1B-4D8B-A2F8-8384BCDF4B6C}" type="sibTrans" cxnId="{D226657A-E7F5-41B2-AF1A-F7EC76898BC6}">
      <dgm:prSet/>
      <dgm:spPr/>
      <dgm:t>
        <a:bodyPr/>
        <a:lstStyle/>
        <a:p>
          <a:endParaRPr lang="en-US"/>
        </a:p>
      </dgm:t>
    </dgm:pt>
    <dgm:pt modelId="{A471CBB5-EB03-4A75-A39C-428A0C15E834}">
      <dgm:prSet/>
      <dgm:spPr/>
      <dgm:t>
        <a:bodyPr/>
        <a:lstStyle/>
        <a:p>
          <a:r>
            <a:rPr lang="en-US"/>
            <a:t>promatranje, </a:t>
          </a:r>
        </a:p>
      </dgm:t>
    </dgm:pt>
    <dgm:pt modelId="{AB1A001C-EDFD-4D28-8C2A-6A639DEB1192}" type="parTrans" cxnId="{A2B86A22-414A-4F02-AB5D-781628B80FC8}">
      <dgm:prSet/>
      <dgm:spPr/>
      <dgm:t>
        <a:bodyPr/>
        <a:lstStyle/>
        <a:p>
          <a:endParaRPr lang="en-US"/>
        </a:p>
      </dgm:t>
    </dgm:pt>
    <dgm:pt modelId="{836BDC18-8575-4918-A846-831BC0132811}" type="sibTrans" cxnId="{A2B86A22-414A-4F02-AB5D-781628B80FC8}">
      <dgm:prSet/>
      <dgm:spPr/>
      <dgm:t>
        <a:bodyPr/>
        <a:lstStyle/>
        <a:p>
          <a:endParaRPr lang="en-US"/>
        </a:p>
      </dgm:t>
    </dgm:pt>
    <dgm:pt modelId="{AD4FF354-C89E-48E5-B36B-1B12DAAA91CC}">
      <dgm:prSet/>
      <dgm:spPr/>
      <dgm:t>
        <a:bodyPr/>
        <a:lstStyle/>
        <a:p>
          <a:r>
            <a:rPr lang="en-US"/>
            <a:t>fotografiranje, </a:t>
          </a:r>
        </a:p>
      </dgm:t>
    </dgm:pt>
    <dgm:pt modelId="{895986E6-A558-4044-A4AA-640B1B6F6583}" type="parTrans" cxnId="{64C4A905-9F99-453E-A623-739560A755C6}">
      <dgm:prSet/>
      <dgm:spPr/>
      <dgm:t>
        <a:bodyPr/>
        <a:lstStyle/>
        <a:p>
          <a:endParaRPr lang="en-US"/>
        </a:p>
      </dgm:t>
    </dgm:pt>
    <dgm:pt modelId="{95609791-361F-4C2E-B064-45EBB1055A28}" type="sibTrans" cxnId="{64C4A905-9F99-453E-A623-739560A755C6}">
      <dgm:prSet/>
      <dgm:spPr/>
      <dgm:t>
        <a:bodyPr/>
        <a:lstStyle/>
        <a:p>
          <a:endParaRPr lang="en-US"/>
        </a:p>
      </dgm:t>
    </dgm:pt>
    <dgm:pt modelId="{F61C8BB1-43FE-4AA2-9A0E-F1C69453F41F}">
      <dgm:prSet/>
      <dgm:spPr/>
      <dgm:t>
        <a:bodyPr/>
        <a:lstStyle/>
        <a:p>
          <a:r>
            <a:rPr lang="en-US"/>
            <a:t>programirano zalijevanje (micro:bit), </a:t>
          </a:r>
        </a:p>
      </dgm:t>
    </dgm:pt>
    <dgm:pt modelId="{C2206EA3-461C-4E27-B63B-658349EE1A51}" type="parTrans" cxnId="{01C83510-7300-4147-9A41-C6FEBDFE2CEF}">
      <dgm:prSet/>
      <dgm:spPr/>
      <dgm:t>
        <a:bodyPr/>
        <a:lstStyle/>
        <a:p>
          <a:endParaRPr lang="en-US"/>
        </a:p>
      </dgm:t>
    </dgm:pt>
    <dgm:pt modelId="{4248B022-6E0D-4235-A134-BA7A1EDB8676}" type="sibTrans" cxnId="{01C83510-7300-4147-9A41-C6FEBDFE2CEF}">
      <dgm:prSet/>
      <dgm:spPr/>
      <dgm:t>
        <a:bodyPr/>
        <a:lstStyle/>
        <a:p>
          <a:endParaRPr lang="en-US"/>
        </a:p>
      </dgm:t>
    </dgm:pt>
    <dgm:pt modelId="{84FBFF7F-61F5-4772-BCC4-42BE6AEBA2BC}">
      <dgm:prSet/>
      <dgm:spPr/>
      <dgm:t>
        <a:bodyPr/>
        <a:lstStyle/>
        <a:p>
          <a:r>
            <a:rPr lang="en-US"/>
            <a:t>brojanje vitica, </a:t>
          </a:r>
        </a:p>
      </dgm:t>
    </dgm:pt>
    <dgm:pt modelId="{AE3C86DF-29F7-411C-A21E-F58AAFC884C7}" type="parTrans" cxnId="{83CA10AD-89F4-45CC-BB51-14E3509534D5}">
      <dgm:prSet/>
      <dgm:spPr/>
      <dgm:t>
        <a:bodyPr/>
        <a:lstStyle/>
        <a:p>
          <a:endParaRPr lang="en-US"/>
        </a:p>
      </dgm:t>
    </dgm:pt>
    <dgm:pt modelId="{70E46FD5-55E5-4BB8-A209-F8053660154A}" type="sibTrans" cxnId="{83CA10AD-89F4-45CC-BB51-14E3509534D5}">
      <dgm:prSet/>
      <dgm:spPr/>
      <dgm:t>
        <a:bodyPr/>
        <a:lstStyle/>
        <a:p>
          <a:endParaRPr lang="en-US"/>
        </a:p>
      </dgm:t>
    </dgm:pt>
    <dgm:pt modelId="{B31E56A5-BAD2-424B-B7D5-7A07A6464B25}">
      <dgm:prSet/>
      <dgm:spPr/>
      <dgm:t>
        <a:bodyPr/>
        <a:lstStyle/>
        <a:p>
          <a:r>
            <a:rPr lang="en-US"/>
            <a:t>izrada grafikona i tablica u Excelu, </a:t>
          </a:r>
        </a:p>
      </dgm:t>
    </dgm:pt>
    <dgm:pt modelId="{F11B8953-1286-4841-9228-5975B445B73A}" type="parTrans" cxnId="{72D6BB22-CDC8-4C3E-AE2E-1ED3D35D460A}">
      <dgm:prSet/>
      <dgm:spPr/>
      <dgm:t>
        <a:bodyPr/>
        <a:lstStyle/>
        <a:p>
          <a:endParaRPr lang="en-US"/>
        </a:p>
      </dgm:t>
    </dgm:pt>
    <dgm:pt modelId="{265C8B1E-CDCB-4193-89FE-6F9B031FE0D9}" type="sibTrans" cxnId="{72D6BB22-CDC8-4C3E-AE2E-1ED3D35D460A}">
      <dgm:prSet/>
      <dgm:spPr/>
      <dgm:t>
        <a:bodyPr/>
        <a:lstStyle/>
        <a:p>
          <a:endParaRPr lang="en-US"/>
        </a:p>
      </dgm:t>
    </dgm:pt>
    <dgm:pt modelId="{88070ED1-EEFD-4C4A-BC0E-F3959658BE02}">
      <dgm:prSet/>
      <dgm:spPr/>
      <dgm:t>
        <a:bodyPr/>
        <a:lstStyle/>
        <a:p>
          <a:r>
            <a:rPr lang="en-US"/>
            <a:t>izrada plakata i prezentacija rada u PowerPointu.</a:t>
          </a:r>
        </a:p>
      </dgm:t>
    </dgm:pt>
    <dgm:pt modelId="{048DD212-2C0C-430B-9479-EFA9676560DE}" type="parTrans" cxnId="{DD0A458D-1A68-439D-9CD4-A07FAC74798E}">
      <dgm:prSet/>
      <dgm:spPr/>
      <dgm:t>
        <a:bodyPr/>
        <a:lstStyle/>
        <a:p>
          <a:endParaRPr lang="en-US"/>
        </a:p>
      </dgm:t>
    </dgm:pt>
    <dgm:pt modelId="{C313A018-EA4E-42E1-894A-44F8EE030C9C}" type="sibTrans" cxnId="{DD0A458D-1A68-439D-9CD4-A07FAC74798E}">
      <dgm:prSet/>
      <dgm:spPr/>
      <dgm:t>
        <a:bodyPr/>
        <a:lstStyle/>
        <a:p>
          <a:endParaRPr lang="en-US"/>
        </a:p>
      </dgm:t>
    </dgm:pt>
    <dgm:pt modelId="{33238436-F5EA-4435-A96E-963CAA92EC26}" type="pres">
      <dgm:prSet presAssocID="{51F0C6C4-13DA-4D9B-8D74-F70D86FAC45E}" presName="Name0" presStyleCnt="0">
        <dgm:presLayoutVars>
          <dgm:dir/>
          <dgm:resizeHandles val="exact"/>
        </dgm:presLayoutVars>
      </dgm:prSet>
      <dgm:spPr/>
    </dgm:pt>
    <dgm:pt modelId="{94F7C93B-2B32-4D3E-9982-ED3F737E7F0F}" type="pres">
      <dgm:prSet presAssocID="{3EA17AD0-2B49-43D3-841C-97B462F85184}" presName="node" presStyleLbl="node1" presStyleIdx="0" presStyleCnt="8">
        <dgm:presLayoutVars>
          <dgm:bulletEnabled val="1"/>
        </dgm:presLayoutVars>
      </dgm:prSet>
      <dgm:spPr/>
    </dgm:pt>
    <dgm:pt modelId="{61D1D30A-1212-4C83-9F3F-79B09D807F1B}" type="pres">
      <dgm:prSet presAssocID="{D95BB810-1CF7-427D-8689-07A9E9D12E7F}" presName="sibTrans" presStyleLbl="sibTrans1D1" presStyleIdx="0" presStyleCnt="7"/>
      <dgm:spPr/>
    </dgm:pt>
    <dgm:pt modelId="{C4A8A795-36AA-4583-816E-B28603D55C55}" type="pres">
      <dgm:prSet presAssocID="{D95BB810-1CF7-427D-8689-07A9E9D12E7F}" presName="connectorText" presStyleLbl="sibTrans1D1" presStyleIdx="0" presStyleCnt="7"/>
      <dgm:spPr/>
    </dgm:pt>
    <dgm:pt modelId="{2FDD70C8-72A2-45BA-B727-1B25EA1997CB}" type="pres">
      <dgm:prSet presAssocID="{6BB428C2-FD88-4878-AE0A-F1061C76B53A}" presName="node" presStyleLbl="node1" presStyleIdx="1" presStyleCnt="8">
        <dgm:presLayoutVars>
          <dgm:bulletEnabled val="1"/>
        </dgm:presLayoutVars>
      </dgm:prSet>
      <dgm:spPr/>
    </dgm:pt>
    <dgm:pt modelId="{0B92EE84-E29D-4679-B3EF-B81DBEE16D14}" type="pres">
      <dgm:prSet presAssocID="{1BEB63E9-0D1B-4D8B-A2F8-8384BCDF4B6C}" presName="sibTrans" presStyleLbl="sibTrans1D1" presStyleIdx="1" presStyleCnt="7"/>
      <dgm:spPr/>
    </dgm:pt>
    <dgm:pt modelId="{ECC5491E-6B65-4989-8C91-D0D61248562D}" type="pres">
      <dgm:prSet presAssocID="{1BEB63E9-0D1B-4D8B-A2F8-8384BCDF4B6C}" presName="connectorText" presStyleLbl="sibTrans1D1" presStyleIdx="1" presStyleCnt="7"/>
      <dgm:spPr/>
    </dgm:pt>
    <dgm:pt modelId="{D34FAB03-81B8-4F96-BF00-372C60659178}" type="pres">
      <dgm:prSet presAssocID="{A471CBB5-EB03-4A75-A39C-428A0C15E834}" presName="node" presStyleLbl="node1" presStyleIdx="2" presStyleCnt="8">
        <dgm:presLayoutVars>
          <dgm:bulletEnabled val="1"/>
        </dgm:presLayoutVars>
      </dgm:prSet>
      <dgm:spPr/>
    </dgm:pt>
    <dgm:pt modelId="{1D97EB66-9384-441D-8236-F050D2386506}" type="pres">
      <dgm:prSet presAssocID="{836BDC18-8575-4918-A846-831BC0132811}" presName="sibTrans" presStyleLbl="sibTrans1D1" presStyleIdx="2" presStyleCnt="7"/>
      <dgm:spPr/>
    </dgm:pt>
    <dgm:pt modelId="{CF159F5E-8E4B-461F-B04B-C2303BBB6CC7}" type="pres">
      <dgm:prSet presAssocID="{836BDC18-8575-4918-A846-831BC0132811}" presName="connectorText" presStyleLbl="sibTrans1D1" presStyleIdx="2" presStyleCnt="7"/>
      <dgm:spPr/>
    </dgm:pt>
    <dgm:pt modelId="{ECE27E57-D0FA-4D24-B172-66568B77FE94}" type="pres">
      <dgm:prSet presAssocID="{AD4FF354-C89E-48E5-B36B-1B12DAAA91CC}" presName="node" presStyleLbl="node1" presStyleIdx="3" presStyleCnt="8">
        <dgm:presLayoutVars>
          <dgm:bulletEnabled val="1"/>
        </dgm:presLayoutVars>
      </dgm:prSet>
      <dgm:spPr/>
    </dgm:pt>
    <dgm:pt modelId="{B9ADEA77-ED9C-43DD-AAF7-5CF4FE4B185F}" type="pres">
      <dgm:prSet presAssocID="{95609791-361F-4C2E-B064-45EBB1055A28}" presName="sibTrans" presStyleLbl="sibTrans1D1" presStyleIdx="3" presStyleCnt="7"/>
      <dgm:spPr/>
    </dgm:pt>
    <dgm:pt modelId="{D3718E73-BE67-4873-B032-E2C474B26D87}" type="pres">
      <dgm:prSet presAssocID="{95609791-361F-4C2E-B064-45EBB1055A28}" presName="connectorText" presStyleLbl="sibTrans1D1" presStyleIdx="3" presStyleCnt="7"/>
      <dgm:spPr/>
    </dgm:pt>
    <dgm:pt modelId="{B0DAEE03-147D-4A34-891D-623C063B3836}" type="pres">
      <dgm:prSet presAssocID="{F61C8BB1-43FE-4AA2-9A0E-F1C69453F41F}" presName="node" presStyleLbl="node1" presStyleIdx="4" presStyleCnt="8">
        <dgm:presLayoutVars>
          <dgm:bulletEnabled val="1"/>
        </dgm:presLayoutVars>
      </dgm:prSet>
      <dgm:spPr/>
    </dgm:pt>
    <dgm:pt modelId="{FAA726C1-4D8F-47FC-B532-F0B6158B249A}" type="pres">
      <dgm:prSet presAssocID="{4248B022-6E0D-4235-A134-BA7A1EDB8676}" presName="sibTrans" presStyleLbl="sibTrans1D1" presStyleIdx="4" presStyleCnt="7"/>
      <dgm:spPr/>
    </dgm:pt>
    <dgm:pt modelId="{4573D8FC-4D4F-4AA8-9B07-A1675401ADF4}" type="pres">
      <dgm:prSet presAssocID="{4248B022-6E0D-4235-A134-BA7A1EDB8676}" presName="connectorText" presStyleLbl="sibTrans1D1" presStyleIdx="4" presStyleCnt="7"/>
      <dgm:spPr/>
    </dgm:pt>
    <dgm:pt modelId="{10FBB73D-FE41-4640-8720-A92341F17E82}" type="pres">
      <dgm:prSet presAssocID="{84FBFF7F-61F5-4772-BCC4-42BE6AEBA2BC}" presName="node" presStyleLbl="node1" presStyleIdx="5" presStyleCnt="8">
        <dgm:presLayoutVars>
          <dgm:bulletEnabled val="1"/>
        </dgm:presLayoutVars>
      </dgm:prSet>
      <dgm:spPr/>
    </dgm:pt>
    <dgm:pt modelId="{028E2E79-A399-4DCD-B76D-DB11622B443C}" type="pres">
      <dgm:prSet presAssocID="{70E46FD5-55E5-4BB8-A209-F8053660154A}" presName="sibTrans" presStyleLbl="sibTrans1D1" presStyleIdx="5" presStyleCnt="7"/>
      <dgm:spPr/>
    </dgm:pt>
    <dgm:pt modelId="{1B1DBDB2-1D11-4190-B592-9C31B8D28E5E}" type="pres">
      <dgm:prSet presAssocID="{70E46FD5-55E5-4BB8-A209-F8053660154A}" presName="connectorText" presStyleLbl="sibTrans1D1" presStyleIdx="5" presStyleCnt="7"/>
      <dgm:spPr/>
    </dgm:pt>
    <dgm:pt modelId="{1A0003D4-9430-4CC0-80F2-E94360397C8C}" type="pres">
      <dgm:prSet presAssocID="{B31E56A5-BAD2-424B-B7D5-7A07A6464B25}" presName="node" presStyleLbl="node1" presStyleIdx="6" presStyleCnt="8">
        <dgm:presLayoutVars>
          <dgm:bulletEnabled val="1"/>
        </dgm:presLayoutVars>
      </dgm:prSet>
      <dgm:spPr/>
    </dgm:pt>
    <dgm:pt modelId="{1284533A-E5F3-43C2-9757-A2E075C665DE}" type="pres">
      <dgm:prSet presAssocID="{265C8B1E-CDCB-4193-89FE-6F9B031FE0D9}" presName="sibTrans" presStyleLbl="sibTrans1D1" presStyleIdx="6" presStyleCnt="7"/>
      <dgm:spPr/>
    </dgm:pt>
    <dgm:pt modelId="{B0655C37-EFC6-44D7-A76F-C59B53784F84}" type="pres">
      <dgm:prSet presAssocID="{265C8B1E-CDCB-4193-89FE-6F9B031FE0D9}" presName="connectorText" presStyleLbl="sibTrans1D1" presStyleIdx="6" presStyleCnt="7"/>
      <dgm:spPr/>
    </dgm:pt>
    <dgm:pt modelId="{058FAD93-06E7-420D-98EC-BACC44B747F7}" type="pres">
      <dgm:prSet presAssocID="{88070ED1-EEFD-4C4A-BC0E-F3959658BE02}" presName="node" presStyleLbl="node1" presStyleIdx="7" presStyleCnt="8">
        <dgm:presLayoutVars>
          <dgm:bulletEnabled val="1"/>
        </dgm:presLayoutVars>
      </dgm:prSet>
      <dgm:spPr/>
    </dgm:pt>
  </dgm:ptLst>
  <dgm:cxnLst>
    <dgm:cxn modelId="{C2609803-85E7-41F8-843D-8BB6343F1537}" type="presOf" srcId="{70E46FD5-55E5-4BB8-A209-F8053660154A}" destId="{028E2E79-A399-4DCD-B76D-DB11622B443C}" srcOrd="0" destOrd="0" presId="urn:microsoft.com/office/officeart/2016/7/layout/RepeatingBendingProcessNew"/>
    <dgm:cxn modelId="{813B4905-8B7F-48A6-A4B0-92049C9D0C6A}" type="presOf" srcId="{AD4FF354-C89E-48E5-B36B-1B12DAAA91CC}" destId="{ECE27E57-D0FA-4D24-B172-66568B77FE94}" srcOrd="0" destOrd="0" presId="urn:microsoft.com/office/officeart/2016/7/layout/RepeatingBendingProcessNew"/>
    <dgm:cxn modelId="{64C4A905-9F99-453E-A623-739560A755C6}" srcId="{51F0C6C4-13DA-4D9B-8D74-F70D86FAC45E}" destId="{AD4FF354-C89E-48E5-B36B-1B12DAAA91CC}" srcOrd="3" destOrd="0" parTransId="{895986E6-A558-4044-A4AA-640B1B6F6583}" sibTransId="{95609791-361F-4C2E-B064-45EBB1055A28}"/>
    <dgm:cxn modelId="{6361FA0F-49B9-4217-AFA0-24861B366891}" type="presOf" srcId="{95609791-361F-4C2E-B064-45EBB1055A28}" destId="{D3718E73-BE67-4873-B032-E2C474B26D87}" srcOrd="1" destOrd="0" presId="urn:microsoft.com/office/officeart/2016/7/layout/RepeatingBendingProcessNew"/>
    <dgm:cxn modelId="{01C83510-7300-4147-9A41-C6FEBDFE2CEF}" srcId="{51F0C6C4-13DA-4D9B-8D74-F70D86FAC45E}" destId="{F61C8BB1-43FE-4AA2-9A0E-F1C69453F41F}" srcOrd="4" destOrd="0" parTransId="{C2206EA3-461C-4E27-B63B-658349EE1A51}" sibTransId="{4248B022-6E0D-4235-A134-BA7A1EDB8676}"/>
    <dgm:cxn modelId="{FD59671F-82ED-4BE6-8C64-90F31770AC14}" type="presOf" srcId="{D95BB810-1CF7-427D-8689-07A9E9D12E7F}" destId="{61D1D30A-1212-4C83-9F3F-79B09D807F1B}" srcOrd="0" destOrd="0" presId="urn:microsoft.com/office/officeart/2016/7/layout/RepeatingBendingProcessNew"/>
    <dgm:cxn modelId="{A2B86A22-414A-4F02-AB5D-781628B80FC8}" srcId="{51F0C6C4-13DA-4D9B-8D74-F70D86FAC45E}" destId="{A471CBB5-EB03-4A75-A39C-428A0C15E834}" srcOrd="2" destOrd="0" parTransId="{AB1A001C-EDFD-4D28-8C2A-6A639DEB1192}" sibTransId="{836BDC18-8575-4918-A846-831BC0132811}"/>
    <dgm:cxn modelId="{72D6BB22-CDC8-4C3E-AE2E-1ED3D35D460A}" srcId="{51F0C6C4-13DA-4D9B-8D74-F70D86FAC45E}" destId="{B31E56A5-BAD2-424B-B7D5-7A07A6464B25}" srcOrd="6" destOrd="0" parTransId="{F11B8953-1286-4841-9228-5975B445B73A}" sibTransId="{265C8B1E-CDCB-4193-89FE-6F9B031FE0D9}"/>
    <dgm:cxn modelId="{2BA1F528-CCE0-4B2A-AC5E-F7DE733FCA9A}" type="presOf" srcId="{836BDC18-8575-4918-A846-831BC0132811}" destId="{CF159F5E-8E4B-461F-B04B-C2303BBB6CC7}" srcOrd="1" destOrd="0" presId="urn:microsoft.com/office/officeart/2016/7/layout/RepeatingBendingProcessNew"/>
    <dgm:cxn modelId="{D662C25F-A75C-4173-A162-D223EE9C2888}" type="presOf" srcId="{D95BB810-1CF7-427D-8689-07A9E9D12E7F}" destId="{C4A8A795-36AA-4583-816E-B28603D55C55}" srcOrd="1" destOrd="0" presId="urn:microsoft.com/office/officeart/2016/7/layout/RepeatingBendingProcessNew"/>
    <dgm:cxn modelId="{F3C08963-A138-4AD5-A31F-3803AE2ADB18}" type="presOf" srcId="{1BEB63E9-0D1B-4D8B-A2F8-8384BCDF4B6C}" destId="{ECC5491E-6B65-4989-8C91-D0D61248562D}" srcOrd="1" destOrd="0" presId="urn:microsoft.com/office/officeart/2016/7/layout/RepeatingBendingProcessNew"/>
    <dgm:cxn modelId="{ED5A6B4A-545B-457B-A1AC-EB10A29E0E76}" type="presOf" srcId="{88070ED1-EEFD-4C4A-BC0E-F3959658BE02}" destId="{058FAD93-06E7-420D-98EC-BACC44B747F7}" srcOrd="0" destOrd="0" presId="urn:microsoft.com/office/officeart/2016/7/layout/RepeatingBendingProcessNew"/>
    <dgm:cxn modelId="{6817EA4D-8896-4DCC-83F2-449FDDBA6218}" type="presOf" srcId="{4248B022-6E0D-4235-A134-BA7A1EDB8676}" destId="{FAA726C1-4D8F-47FC-B532-F0B6158B249A}" srcOrd="0" destOrd="0" presId="urn:microsoft.com/office/officeart/2016/7/layout/RepeatingBendingProcessNew"/>
    <dgm:cxn modelId="{606E4B4F-AE82-464E-B77C-6E8595EDFDB0}" type="presOf" srcId="{95609791-361F-4C2E-B064-45EBB1055A28}" destId="{B9ADEA77-ED9C-43DD-AAF7-5CF4FE4B185F}" srcOrd="0" destOrd="0" presId="urn:microsoft.com/office/officeart/2016/7/layout/RepeatingBendingProcessNew"/>
    <dgm:cxn modelId="{B8AFF351-4593-42D3-8F24-7A19F98B3CA9}" type="presOf" srcId="{1BEB63E9-0D1B-4D8B-A2F8-8384BCDF4B6C}" destId="{0B92EE84-E29D-4679-B3EF-B81DBEE16D14}" srcOrd="0" destOrd="0" presId="urn:microsoft.com/office/officeart/2016/7/layout/RepeatingBendingProcessNew"/>
    <dgm:cxn modelId="{A1E1E279-9935-483B-BFCA-E30D4966B3A9}" type="presOf" srcId="{70E46FD5-55E5-4BB8-A209-F8053660154A}" destId="{1B1DBDB2-1D11-4190-B592-9C31B8D28E5E}" srcOrd="1" destOrd="0" presId="urn:microsoft.com/office/officeart/2016/7/layout/RepeatingBendingProcessNew"/>
    <dgm:cxn modelId="{D226657A-E7F5-41B2-AF1A-F7EC76898BC6}" srcId="{51F0C6C4-13DA-4D9B-8D74-F70D86FAC45E}" destId="{6BB428C2-FD88-4878-AE0A-F1061C76B53A}" srcOrd="1" destOrd="0" parTransId="{47DD5BD5-DA7C-435D-AE4E-8207E4F54060}" sibTransId="{1BEB63E9-0D1B-4D8B-A2F8-8384BCDF4B6C}"/>
    <dgm:cxn modelId="{5E90347D-2BC4-46BA-AF55-BCE19708DDE0}" type="presOf" srcId="{84FBFF7F-61F5-4772-BCC4-42BE6AEBA2BC}" destId="{10FBB73D-FE41-4640-8720-A92341F17E82}" srcOrd="0" destOrd="0" presId="urn:microsoft.com/office/officeart/2016/7/layout/RepeatingBendingProcessNew"/>
    <dgm:cxn modelId="{C7927880-65B2-4BDD-9604-BCD3799FF890}" type="presOf" srcId="{265C8B1E-CDCB-4193-89FE-6F9B031FE0D9}" destId="{B0655C37-EFC6-44D7-A76F-C59B53784F84}" srcOrd="1" destOrd="0" presId="urn:microsoft.com/office/officeart/2016/7/layout/RepeatingBendingProcessNew"/>
    <dgm:cxn modelId="{E23C9884-E977-477D-9F4A-5C942F8B88B7}" type="presOf" srcId="{B31E56A5-BAD2-424B-B7D5-7A07A6464B25}" destId="{1A0003D4-9430-4CC0-80F2-E94360397C8C}" srcOrd="0" destOrd="0" presId="urn:microsoft.com/office/officeart/2016/7/layout/RepeatingBendingProcessNew"/>
    <dgm:cxn modelId="{D9D28288-8ED2-4BCC-B585-7B1A3F374736}" type="presOf" srcId="{4248B022-6E0D-4235-A134-BA7A1EDB8676}" destId="{4573D8FC-4D4F-4AA8-9B07-A1675401ADF4}" srcOrd="1" destOrd="0" presId="urn:microsoft.com/office/officeart/2016/7/layout/RepeatingBendingProcessNew"/>
    <dgm:cxn modelId="{8B28E988-6C37-464D-AED2-B2A225A5A1BD}" srcId="{51F0C6C4-13DA-4D9B-8D74-F70D86FAC45E}" destId="{3EA17AD0-2B49-43D3-841C-97B462F85184}" srcOrd="0" destOrd="0" parTransId="{B9A487F1-AF78-43CA-89A3-4155DED51E26}" sibTransId="{D95BB810-1CF7-427D-8689-07A9E9D12E7F}"/>
    <dgm:cxn modelId="{DD0A458D-1A68-439D-9CD4-A07FAC74798E}" srcId="{51F0C6C4-13DA-4D9B-8D74-F70D86FAC45E}" destId="{88070ED1-EEFD-4C4A-BC0E-F3959658BE02}" srcOrd="7" destOrd="0" parTransId="{048DD212-2C0C-430B-9479-EFA9676560DE}" sibTransId="{C313A018-EA4E-42E1-894A-44F8EE030C9C}"/>
    <dgm:cxn modelId="{81DC8F95-1F85-4810-9974-3DEBDA2965E8}" type="presOf" srcId="{F61C8BB1-43FE-4AA2-9A0E-F1C69453F41F}" destId="{B0DAEE03-147D-4A34-891D-623C063B3836}" srcOrd="0" destOrd="0" presId="urn:microsoft.com/office/officeart/2016/7/layout/RepeatingBendingProcessNew"/>
    <dgm:cxn modelId="{83CA10AD-89F4-45CC-BB51-14E3509534D5}" srcId="{51F0C6C4-13DA-4D9B-8D74-F70D86FAC45E}" destId="{84FBFF7F-61F5-4772-BCC4-42BE6AEBA2BC}" srcOrd="5" destOrd="0" parTransId="{AE3C86DF-29F7-411C-A21E-F58AAFC884C7}" sibTransId="{70E46FD5-55E5-4BB8-A209-F8053660154A}"/>
    <dgm:cxn modelId="{2BA910AE-C697-4D20-8CD2-5C840F011865}" type="presOf" srcId="{6BB428C2-FD88-4878-AE0A-F1061C76B53A}" destId="{2FDD70C8-72A2-45BA-B727-1B25EA1997CB}" srcOrd="0" destOrd="0" presId="urn:microsoft.com/office/officeart/2016/7/layout/RepeatingBendingProcessNew"/>
    <dgm:cxn modelId="{08C06BC3-84FF-4441-8057-355E0E92B7BE}" type="presOf" srcId="{265C8B1E-CDCB-4193-89FE-6F9B031FE0D9}" destId="{1284533A-E5F3-43C2-9757-A2E075C665DE}" srcOrd="0" destOrd="0" presId="urn:microsoft.com/office/officeart/2016/7/layout/RepeatingBendingProcessNew"/>
    <dgm:cxn modelId="{058C41C7-CFAA-4ABB-9664-0FBAEC07BE7B}" type="presOf" srcId="{836BDC18-8575-4918-A846-831BC0132811}" destId="{1D97EB66-9384-441D-8236-F050D2386506}" srcOrd="0" destOrd="0" presId="urn:microsoft.com/office/officeart/2016/7/layout/RepeatingBendingProcessNew"/>
    <dgm:cxn modelId="{0BA515D7-DA97-4E32-917B-1B785F22D811}" type="presOf" srcId="{51F0C6C4-13DA-4D9B-8D74-F70D86FAC45E}" destId="{33238436-F5EA-4435-A96E-963CAA92EC26}" srcOrd="0" destOrd="0" presId="urn:microsoft.com/office/officeart/2016/7/layout/RepeatingBendingProcessNew"/>
    <dgm:cxn modelId="{3B1460DC-044F-43B4-9A21-A0ECC789EC5F}" type="presOf" srcId="{A471CBB5-EB03-4A75-A39C-428A0C15E834}" destId="{D34FAB03-81B8-4F96-BF00-372C60659178}" srcOrd="0" destOrd="0" presId="urn:microsoft.com/office/officeart/2016/7/layout/RepeatingBendingProcessNew"/>
    <dgm:cxn modelId="{188A5AF6-BA74-494B-8DA2-77EA458853FF}" type="presOf" srcId="{3EA17AD0-2B49-43D3-841C-97B462F85184}" destId="{94F7C93B-2B32-4D3E-9982-ED3F737E7F0F}" srcOrd="0" destOrd="0" presId="urn:microsoft.com/office/officeart/2016/7/layout/RepeatingBendingProcessNew"/>
    <dgm:cxn modelId="{F3FE0CB0-2FD5-41DE-BB45-049DEBC039C1}" type="presParOf" srcId="{33238436-F5EA-4435-A96E-963CAA92EC26}" destId="{94F7C93B-2B32-4D3E-9982-ED3F737E7F0F}" srcOrd="0" destOrd="0" presId="urn:microsoft.com/office/officeart/2016/7/layout/RepeatingBendingProcessNew"/>
    <dgm:cxn modelId="{DD59FE83-0621-4906-BB6D-D5C25A68667D}" type="presParOf" srcId="{33238436-F5EA-4435-A96E-963CAA92EC26}" destId="{61D1D30A-1212-4C83-9F3F-79B09D807F1B}" srcOrd="1" destOrd="0" presId="urn:microsoft.com/office/officeart/2016/7/layout/RepeatingBendingProcessNew"/>
    <dgm:cxn modelId="{0662728D-C179-4CFF-970F-EC23A53E0D81}" type="presParOf" srcId="{61D1D30A-1212-4C83-9F3F-79B09D807F1B}" destId="{C4A8A795-36AA-4583-816E-B28603D55C55}" srcOrd="0" destOrd="0" presId="urn:microsoft.com/office/officeart/2016/7/layout/RepeatingBendingProcessNew"/>
    <dgm:cxn modelId="{F03CE61C-D243-4F9B-BE78-3E7AAEFF59E1}" type="presParOf" srcId="{33238436-F5EA-4435-A96E-963CAA92EC26}" destId="{2FDD70C8-72A2-45BA-B727-1B25EA1997CB}" srcOrd="2" destOrd="0" presId="urn:microsoft.com/office/officeart/2016/7/layout/RepeatingBendingProcessNew"/>
    <dgm:cxn modelId="{D0E846D5-0B6E-4775-9B98-3A822FAD3C09}" type="presParOf" srcId="{33238436-F5EA-4435-A96E-963CAA92EC26}" destId="{0B92EE84-E29D-4679-B3EF-B81DBEE16D14}" srcOrd="3" destOrd="0" presId="urn:microsoft.com/office/officeart/2016/7/layout/RepeatingBendingProcessNew"/>
    <dgm:cxn modelId="{2EA19EDE-1F70-47C5-9F11-19730B5CEB1F}" type="presParOf" srcId="{0B92EE84-E29D-4679-B3EF-B81DBEE16D14}" destId="{ECC5491E-6B65-4989-8C91-D0D61248562D}" srcOrd="0" destOrd="0" presId="urn:microsoft.com/office/officeart/2016/7/layout/RepeatingBendingProcessNew"/>
    <dgm:cxn modelId="{CDFB4EF3-1DF2-498D-9E81-09C58C041D45}" type="presParOf" srcId="{33238436-F5EA-4435-A96E-963CAA92EC26}" destId="{D34FAB03-81B8-4F96-BF00-372C60659178}" srcOrd="4" destOrd="0" presId="urn:microsoft.com/office/officeart/2016/7/layout/RepeatingBendingProcessNew"/>
    <dgm:cxn modelId="{A3EF8C0E-6958-435F-95B1-E66B09617818}" type="presParOf" srcId="{33238436-F5EA-4435-A96E-963CAA92EC26}" destId="{1D97EB66-9384-441D-8236-F050D2386506}" srcOrd="5" destOrd="0" presId="urn:microsoft.com/office/officeart/2016/7/layout/RepeatingBendingProcessNew"/>
    <dgm:cxn modelId="{9167CECE-2598-4C3C-8C32-27C7776150EC}" type="presParOf" srcId="{1D97EB66-9384-441D-8236-F050D2386506}" destId="{CF159F5E-8E4B-461F-B04B-C2303BBB6CC7}" srcOrd="0" destOrd="0" presId="urn:microsoft.com/office/officeart/2016/7/layout/RepeatingBendingProcessNew"/>
    <dgm:cxn modelId="{3D417DC2-0F56-420C-B86C-3F7DC9EC403C}" type="presParOf" srcId="{33238436-F5EA-4435-A96E-963CAA92EC26}" destId="{ECE27E57-D0FA-4D24-B172-66568B77FE94}" srcOrd="6" destOrd="0" presId="urn:microsoft.com/office/officeart/2016/7/layout/RepeatingBendingProcessNew"/>
    <dgm:cxn modelId="{07E05C8E-CF90-431D-86D1-B67D24DEE83A}" type="presParOf" srcId="{33238436-F5EA-4435-A96E-963CAA92EC26}" destId="{B9ADEA77-ED9C-43DD-AAF7-5CF4FE4B185F}" srcOrd="7" destOrd="0" presId="urn:microsoft.com/office/officeart/2016/7/layout/RepeatingBendingProcessNew"/>
    <dgm:cxn modelId="{392421CF-8455-4786-9F31-E5261A163991}" type="presParOf" srcId="{B9ADEA77-ED9C-43DD-AAF7-5CF4FE4B185F}" destId="{D3718E73-BE67-4873-B032-E2C474B26D87}" srcOrd="0" destOrd="0" presId="urn:microsoft.com/office/officeart/2016/7/layout/RepeatingBendingProcessNew"/>
    <dgm:cxn modelId="{29D425BD-6B36-457A-8AB2-0415AE4977E1}" type="presParOf" srcId="{33238436-F5EA-4435-A96E-963CAA92EC26}" destId="{B0DAEE03-147D-4A34-891D-623C063B3836}" srcOrd="8" destOrd="0" presId="urn:microsoft.com/office/officeart/2016/7/layout/RepeatingBendingProcessNew"/>
    <dgm:cxn modelId="{E24F220C-2AAE-40CF-BD30-ED3ED27F1AD1}" type="presParOf" srcId="{33238436-F5EA-4435-A96E-963CAA92EC26}" destId="{FAA726C1-4D8F-47FC-B532-F0B6158B249A}" srcOrd="9" destOrd="0" presId="urn:microsoft.com/office/officeart/2016/7/layout/RepeatingBendingProcessNew"/>
    <dgm:cxn modelId="{5A78580B-1677-47E0-A0CA-DC12D1C9BDF3}" type="presParOf" srcId="{FAA726C1-4D8F-47FC-B532-F0B6158B249A}" destId="{4573D8FC-4D4F-4AA8-9B07-A1675401ADF4}" srcOrd="0" destOrd="0" presId="urn:microsoft.com/office/officeart/2016/7/layout/RepeatingBendingProcessNew"/>
    <dgm:cxn modelId="{2B2C81D0-F347-4E19-9BFB-7A19052BB63F}" type="presParOf" srcId="{33238436-F5EA-4435-A96E-963CAA92EC26}" destId="{10FBB73D-FE41-4640-8720-A92341F17E82}" srcOrd="10" destOrd="0" presId="urn:microsoft.com/office/officeart/2016/7/layout/RepeatingBendingProcessNew"/>
    <dgm:cxn modelId="{B0FB0D95-A4CC-41EB-9C6E-FB18F151604D}" type="presParOf" srcId="{33238436-F5EA-4435-A96E-963CAA92EC26}" destId="{028E2E79-A399-4DCD-B76D-DB11622B443C}" srcOrd="11" destOrd="0" presId="urn:microsoft.com/office/officeart/2016/7/layout/RepeatingBendingProcessNew"/>
    <dgm:cxn modelId="{71C6DDE1-8A3C-442F-AE48-B04B68EF3709}" type="presParOf" srcId="{028E2E79-A399-4DCD-B76D-DB11622B443C}" destId="{1B1DBDB2-1D11-4190-B592-9C31B8D28E5E}" srcOrd="0" destOrd="0" presId="urn:microsoft.com/office/officeart/2016/7/layout/RepeatingBendingProcessNew"/>
    <dgm:cxn modelId="{8A37BB63-BF9A-4D0D-B7F5-24DE9A1C7009}" type="presParOf" srcId="{33238436-F5EA-4435-A96E-963CAA92EC26}" destId="{1A0003D4-9430-4CC0-80F2-E94360397C8C}" srcOrd="12" destOrd="0" presId="urn:microsoft.com/office/officeart/2016/7/layout/RepeatingBendingProcessNew"/>
    <dgm:cxn modelId="{77A43407-40A6-479D-B0C3-CB9B6F5BFA32}" type="presParOf" srcId="{33238436-F5EA-4435-A96E-963CAA92EC26}" destId="{1284533A-E5F3-43C2-9757-A2E075C665DE}" srcOrd="13" destOrd="0" presId="urn:microsoft.com/office/officeart/2016/7/layout/RepeatingBendingProcessNew"/>
    <dgm:cxn modelId="{1FF10F73-F98F-45CB-B0C2-E45CDD4DF361}" type="presParOf" srcId="{1284533A-E5F3-43C2-9757-A2E075C665DE}" destId="{B0655C37-EFC6-44D7-A76F-C59B53784F84}" srcOrd="0" destOrd="0" presId="urn:microsoft.com/office/officeart/2016/7/layout/RepeatingBendingProcessNew"/>
    <dgm:cxn modelId="{DA9E7ADF-B8EC-4129-9E1B-1A741B04701A}" type="presParOf" srcId="{33238436-F5EA-4435-A96E-963CAA92EC26}" destId="{058FAD93-06E7-420D-98EC-BACC44B747F7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E83F41-C02E-4419-8EE3-885323E5CAE0}" type="doc">
      <dgm:prSet loTypeId="urn:microsoft.com/office/officeart/2008/layout/Lin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D852C7F-6A3E-4F46-AC05-E79AD1EA7142}">
      <dgm:prSet custT="1"/>
      <dgm:spPr/>
      <dgm:t>
        <a:bodyPr/>
        <a:lstStyle/>
        <a:p>
          <a:r>
            <a:rPr lang="hr-HR" sz="1400" dirty="0"/>
            <a:t>s</a:t>
          </a:r>
          <a:r>
            <a:rPr lang="en-US" sz="1400" dirty="0" err="1"/>
            <a:t>jeme</a:t>
          </a:r>
          <a:r>
            <a:rPr lang="en-US" sz="1400" dirty="0"/>
            <a:t> </a:t>
          </a:r>
          <a:r>
            <a:rPr lang="en-US" sz="1400" dirty="0" err="1"/>
            <a:t>graška</a:t>
          </a:r>
          <a:r>
            <a:rPr lang="en-US" sz="1400" dirty="0"/>
            <a:t> </a:t>
          </a:r>
        </a:p>
      </dgm:t>
    </dgm:pt>
    <dgm:pt modelId="{A2158C1F-85B6-4850-8A42-C98A3D1056E1}" type="parTrans" cxnId="{289465BA-7804-4DC3-9A95-36688660FB52}">
      <dgm:prSet/>
      <dgm:spPr/>
      <dgm:t>
        <a:bodyPr/>
        <a:lstStyle/>
        <a:p>
          <a:endParaRPr lang="en-US" sz="1400"/>
        </a:p>
      </dgm:t>
    </dgm:pt>
    <dgm:pt modelId="{D1B39E84-F7E4-4421-B689-6F06914AF5A4}" type="sibTrans" cxnId="{289465BA-7804-4DC3-9A95-36688660FB52}">
      <dgm:prSet/>
      <dgm:spPr/>
      <dgm:t>
        <a:bodyPr/>
        <a:lstStyle/>
        <a:p>
          <a:endParaRPr lang="en-US" sz="1400"/>
        </a:p>
      </dgm:t>
    </dgm:pt>
    <dgm:pt modelId="{8195C430-40B7-4356-929E-7EAA7AC4BE13}">
      <dgm:prSet custT="1"/>
      <dgm:spPr/>
      <dgm:t>
        <a:bodyPr/>
        <a:lstStyle/>
        <a:p>
          <a:r>
            <a:rPr lang="en-US" sz="1400" dirty="0" err="1"/>
            <a:t>drveni</a:t>
          </a:r>
          <a:r>
            <a:rPr lang="en-US" sz="1400" dirty="0"/>
            <a:t> </a:t>
          </a:r>
          <a:r>
            <a:rPr lang="en-US" sz="1400" dirty="0" err="1"/>
            <a:t>štapići</a:t>
          </a:r>
          <a:r>
            <a:rPr lang="en-US" sz="1400" dirty="0"/>
            <a:t> </a:t>
          </a:r>
          <a:r>
            <a:rPr lang="en-US" sz="1400" dirty="0" err="1"/>
            <a:t>visine</a:t>
          </a:r>
          <a:r>
            <a:rPr lang="en-US" sz="1400" dirty="0"/>
            <a:t> 30 cm, </a:t>
          </a:r>
          <a:r>
            <a:rPr lang="en-US" sz="1400" dirty="0" err="1"/>
            <a:t>promjera</a:t>
          </a:r>
          <a:r>
            <a:rPr lang="en-US" sz="1400" dirty="0"/>
            <a:t> 0,5 cm (15 </a:t>
          </a:r>
          <a:r>
            <a:rPr lang="en-US" sz="1400" dirty="0" err="1"/>
            <a:t>kom</a:t>
          </a:r>
          <a:r>
            <a:rPr lang="en-US" sz="1400" dirty="0"/>
            <a:t>)</a:t>
          </a:r>
        </a:p>
      </dgm:t>
    </dgm:pt>
    <dgm:pt modelId="{A3A79F5E-90AB-4106-86DD-F1F89DFF0127}" type="parTrans" cxnId="{5509E096-9913-4399-9E6B-6C79874227C9}">
      <dgm:prSet/>
      <dgm:spPr/>
      <dgm:t>
        <a:bodyPr/>
        <a:lstStyle/>
        <a:p>
          <a:endParaRPr lang="en-US" sz="1400"/>
        </a:p>
      </dgm:t>
    </dgm:pt>
    <dgm:pt modelId="{86CD7102-8204-49FA-BB9F-C54CA66AD984}" type="sibTrans" cxnId="{5509E096-9913-4399-9E6B-6C79874227C9}">
      <dgm:prSet/>
      <dgm:spPr/>
      <dgm:t>
        <a:bodyPr/>
        <a:lstStyle/>
        <a:p>
          <a:endParaRPr lang="en-US" sz="1400"/>
        </a:p>
      </dgm:t>
    </dgm:pt>
    <dgm:pt modelId="{CEA53A71-A712-4842-A81E-4F5F42CE2893}">
      <dgm:prSet custT="1"/>
      <dgm:spPr/>
      <dgm:t>
        <a:bodyPr/>
        <a:lstStyle/>
        <a:p>
          <a:r>
            <a:rPr lang="en-US" sz="1400" dirty="0" err="1"/>
            <a:t>ovčja</a:t>
          </a:r>
          <a:r>
            <a:rPr lang="en-US" sz="1400" dirty="0"/>
            <a:t> </a:t>
          </a:r>
          <a:r>
            <a:rPr lang="en-US" sz="1400" dirty="0" err="1"/>
            <a:t>vuna</a:t>
          </a:r>
          <a:r>
            <a:rPr lang="en-US" sz="1400" dirty="0"/>
            <a:t> </a:t>
          </a:r>
        </a:p>
      </dgm:t>
    </dgm:pt>
    <dgm:pt modelId="{5CE023E3-2F7D-46ED-AB92-96FBD33415D3}" type="parTrans" cxnId="{981B1810-697B-46D7-804E-C73A834CEDD5}">
      <dgm:prSet/>
      <dgm:spPr/>
      <dgm:t>
        <a:bodyPr/>
        <a:lstStyle/>
        <a:p>
          <a:endParaRPr lang="en-US" sz="1400"/>
        </a:p>
      </dgm:t>
    </dgm:pt>
    <dgm:pt modelId="{CC3BF592-9F2B-4FB4-B163-00D1C98BA281}" type="sibTrans" cxnId="{981B1810-697B-46D7-804E-C73A834CEDD5}">
      <dgm:prSet/>
      <dgm:spPr/>
      <dgm:t>
        <a:bodyPr/>
        <a:lstStyle/>
        <a:p>
          <a:endParaRPr lang="en-US" sz="1400"/>
        </a:p>
      </dgm:t>
    </dgm:pt>
    <dgm:pt modelId="{15E12538-9D6F-48D5-8EB5-37B9D986EB10}">
      <dgm:prSet custT="1"/>
      <dgm:spPr/>
      <dgm:t>
        <a:bodyPr/>
        <a:lstStyle/>
        <a:p>
          <a:r>
            <a:rPr lang="en-US" sz="1400" dirty="0" err="1"/>
            <a:t>široke</a:t>
          </a:r>
          <a:r>
            <a:rPr lang="en-US" sz="1400" dirty="0"/>
            <a:t> </a:t>
          </a:r>
          <a:r>
            <a:rPr lang="en-US" sz="1400" dirty="0" err="1"/>
            <a:t>tegle</a:t>
          </a:r>
          <a:r>
            <a:rPr lang="en-US" sz="1400" dirty="0"/>
            <a:t> za </a:t>
          </a:r>
          <a:r>
            <a:rPr lang="en-US" sz="1400" dirty="0" err="1"/>
            <a:t>cvijeće</a:t>
          </a:r>
          <a:r>
            <a:rPr lang="en-US" sz="1400" dirty="0"/>
            <a:t> (3) </a:t>
          </a:r>
        </a:p>
      </dgm:t>
    </dgm:pt>
    <dgm:pt modelId="{DE9E9A9B-BD9E-45C2-839D-A2799ADD0731}" type="parTrans" cxnId="{65A62F99-7217-4DDE-902F-61A060D9498A}">
      <dgm:prSet/>
      <dgm:spPr/>
      <dgm:t>
        <a:bodyPr/>
        <a:lstStyle/>
        <a:p>
          <a:endParaRPr lang="en-US" sz="1400"/>
        </a:p>
      </dgm:t>
    </dgm:pt>
    <dgm:pt modelId="{92E484C2-15B8-46AB-AAA8-AA3210F7F310}" type="sibTrans" cxnId="{65A62F99-7217-4DDE-902F-61A060D9498A}">
      <dgm:prSet/>
      <dgm:spPr/>
      <dgm:t>
        <a:bodyPr/>
        <a:lstStyle/>
        <a:p>
          <a:endParaRPr lang="en-US" sz="1400"/>
        </a:p>
      </dgm:t>
    </dgm:pt>
    <dgm:pt modelId="{68E0BEC5-F753-495A-B7DA-33DDF0F77934}">
      <dgm:prSet custT="1"/>
      <dgm:spPr/>
      <dgm:t>
        <a:bodyPr/>
        <a:lstStyle/>
        <a:p>
          <a:r>
            <a:rPr lang="en-US" sz="1400" dirty="0" err="1"/>
            <a:t>zemlja</a:t>
          </a:r>
          <a:r>
            <a:rPr lang="en-US" sz="1400" dirty="0"/>
            <a:t> za </a:t>
          </a:r>
          <a:r>
            <a:rPr lang="en-US" sz="1400" dirty="0" err="1"/>
            <a:t>cvijeće</a:t>
          </a:r>
          <a:r>
            <a:rPr lang="en-US" sz="1400" dirty="0"/>
            <a:t> (10L)</a:t>
          </a:r>
        </a:p>
      </dgm:t>
    </dgm:pt>
    <dgm:pt modelId="{010A6778-B8E5-436E-B986-C46F8EAEA6A9}" type="parTrans" cxnId="{F14EA35C-1CB5-40BF-AB17-13F7D8F12960}">
      <dgm:prSet/>
      <dgm:spPr/>
      <dgm:t>
        <a:bodyPr/>
        <a:lstStyle/>
        <a:p>
          <a:endParaRPr lang="en-US" sz="1400"/>
        </a:p>
      </dgm:t>
    </dgm:pt>
    <dgm:pt modelId="{CCE8E8F7-A2D2-4435-8BCB-61D794A9908F}" type="sibTrans" cxnId="{F14EA35C-1CB5-40BF-AB17-13F7D8F12960}">
      <dgm:prSet/>
      <dgm:spPr/>
      <dgm:t>
        <a:bodyPr/>
        <a:lstStyle/>
        <a:p>
          <a:endParaRPr lang="en-US" sz="1400"/>
        </a:p>
      </dgm:t>
    </dgm:pt>
    <dgm:pt modelId="{64708552-B74A-4A91-8F8A-5BCCADA92FDA}">
      <dgm:prSet custT="1"/>
      <dgm:spPr/>
      <dgm:t>
        <a:bodyPr/>
        <a:lstStyle/>
        <a:p>
          <a:r>
            <a:rPr lang="en-US" sz="1400" dirty="0" err="1"/>
            <a:t>vodovodna</a:t>
          </a:r>
          <a:r>
            <a:rPr lang="en-US" sz="1400" dirty="0"/>
            <a:t> </a:t>
          </a:r>
          <a:r>
            <a:rPr lang="en-US" sz="1400" dirty="0" err="1"/>
            <a:t>voda</a:t>
          </a:r>
          <a:r>
            <a:rPr lang="en-US" sz="1400" dirty="0"/>
            <a:t> </a:t>
          </a:r>
        </a:p>
      </dgm:t>
    </dgm:pt>
    <dgm:pt modelId="{8B6EC42A-7505-48A2-935C-1194E137DEF7}" type="parTrans" cxnId="{4B5322BA-149C-411D-8C6B-5E82A61EC356}">
      <dgm:prSet/>
      <dgm:spPr/>
      <dgm:t>
        <a:bodyPr/>
        <a:lstStyle/>
        <a:p>
          <a:endParaRPr lang="en-US" sz="1400"/>
        </a:p>
      </dgm:t>
    </dgm:pt>
    <dgm:pt modelId="{495E3250-D20F-403B-994B-AF2E75EACAEE}" type="sibTrans" cxnId="{4B5322BA-149C-411D-8C6B-5E82A61EC356}">
      <dgm:prSet/>
      <dgm:spPr/>
      <dgm:t>
        <a:bodyPr/>
        <a:lstStyle/>
        <a:p>
          <a:endParaRPr lang="en-US" sz="1400"/>
        </a:p>
      </dgm:t>
    </dgm:pt>
    <dgm:pt modelId="{5CF2B0FE-C452-4840-B8B0-BAF6EB4BA09A}">
      <dgm:prSet custT="1"/>
      <dgm:spPr/>
      <dgm:t>
        <a:bodyPr/>
        <a:lstStyle/>
        <a:p>
          <a:r>
            <a:rPr lang="en-US" sz="1400" dirty="0" err="1"/>
            <a:t>micro:bit</a:t>
          </a:r>
          <a:r>
            <a:rPr lang="en-US" sz="1400" dirty="0"/>
            <a:t> </a:t>
          </a:r>
        </a:p>
      </dgm:t>
    </dgm:pt>
    <dgm:pt modelId="{B5C591AB-2A7A-4584-BAD2-D09E41F6442E}" type="parTrans" cxnId="{051DCB04-D3E2-4E86-8A06-F753EAE857AB}">
      <dgm:prSet/>
      <dgm:spPr/>
      <dgm:t>
        <a:bodyPr/>
        <a:lstStyle/>
        <a:p>
          <a:endParaRPr lang="en-US" sz="1400"/>
        </a:p>
      </dgm:t>
    </dgm:pt>
    <dgm:pt modelId="{148F70D7-21C6-4D25-8F67-A6487FB41A23}" type="sibTrans" cxnId="{051DCB04-D3E2-4E86-8A06-F753EAE857AB}">
      <dgm:prSet/>
      <dgm:spPr/>
      <dgm:t>
        <a:bodyPr/>
        <a:lstStyle/>
        <a:p>
          <a:endParaRPr lang="en-US" sz="1400"/>
        </a:p>
      </dgm:t>
    </dgm:pt>
    <dgm:pt modelId="{3DDE54C7-C074-49A7-AC43-CB59BF80F690}">
      <dgm:prSet custT="1"/>
      <dgm:spPr/>
      <dgm:t>
        <a:bodyPr/>
        <a:lstStyle/>
        <a:p>
          <a:r>
            <a:rPr lang="en-US" sz="1400" dirty="0" err="1"/>
            <a:t>sustav</a:t>
          </a:r>
          <a:r>
            <a:rPr lang="en-US" sz="1400" dirty="0"/>
            <a:t> za </a:t>
          </a:r>
          <a:r>
            <a:rPr lang="en-US" sz="1400" dirty="0" err="1"/>
            <a:t>zalijevanje</a:t>
          </a:r>
          <a:r>
            <a:rPr lang="en-US" sz="1400" dirty="0"/>
            <a:t> </a:t>
          </a:r>
          <a:r>
            <a:rPr lang="en-US" sz="1400" dirty="0" err="1"/>
            <a:t>cvijeća</a:t>
          </a:r>
          <a:endParaRPr lang="en-US" sz="1400" dirty="0"/>
        </a:p>
      </dgm:t>
    </dgm:pt>
    <dgm:pt modelId="{B5F7B10A-09EC-440E-8DE2-EC2EA1CFF3BA}" type="parTrans" cxnId="{CA0D2806-2634-4C37-9417-8CCDF5915686}">
      <dgm:prSet/>
      <dgm:spPr/>
      <dgm:t>
        <a:bodyPr/>
        <a:lstStyle/>
        <a:p>
          <a:endParaRPr lang="en-US" sz="1400"/>
        </a:p>
      </dgm:t>
    </dgm:pt>
    <dgm:pt modelId="{4C3D8C57-2517-4A51-8D80-B7FC448DC85D}" type="sibTrans" cxnId="{CA0D2806-2634-4C37-9417-8CCDF5915686}">
      <dgm:prSet/>
      <dgm:spPr/>
      <dgm:t>
        <a:bodyPr/>
        <a:lstStyle/>
        <a:p>
          <a:endParaRPr lang="en-US" sz="1400"/>
        </a:p>
      </dgm:t>
    </dgm:pt>
    <dgm:pt modelId="{F2DA5C1D-C3FE-4DD0-827F-994E95CC47D5}">
      <dgm:prSet custT="1"/>
      <dgm:spPr/>
      <dgm:t>
        <a:bodyPr/>
        <a:lstStyle/>
        <a:p>
          <a:r>
            <a:rPr lang="en-US" sz="1400"/>
            <a:t>vrtlarske rukavice</a:t>
          </a:r>
        </a:p>
      </dgm:t>
    </dgm:pt>
    <dgm:pt modelId="{AAFA498C-2E2F-4101-843F-ADF96ACD3351}" type="parTrans" cxnId="{E3937975-6E1F-4FF4-BC67-A89722A8E8EC}">
      <dgm:prSet/>
      <dgm:spPr/>
      <dgm:t>
        <a:bodyPr/>
        <a:lstStyle/>
        <a:p>
          <a:endParaRPr lang="en-US" sz="1400"/>
        </a:p>
      </dgm:t>
    </dgm:pt>
    <dgm:pt modelId="{704DE1C9-4C7A-4B5E-9621-B262F9C53BC5}" type="sibTrans" cxnId="{E3937975-6E1F-4FF4-BC67-A89722A8E8EC}">
      <dgm:prSet/>
      <dgm:spPr/>
      <dgm:t>
        <a:bodyPr/>
        <a:lstStyle/>
        <a:p>
          <a:endParaRPr lang="en-US" sz="1400"/>
        </a:p>
      </dgm:t>
    </dgm:pt>
    <dgm:pt modelId="{A20E8143-5671-4B1D-B0CA-996038E30589}" type="pres">
      <dgm:prSet presAssocID="{F2E83F41-C02E-4419-8EE3-885323E5CAE0}" presName="vert0" presStyleCnt="0">
        <dgm:presLayoutVars>
          <dgm:dir/>
          <dgm:animOne val="branch"/>
          <dgm:animLvl val="lvl"/>
        </dgm:presLayoutVars>
      </dgm:prSet>
      <dgm:spPr/>
    </dgm:pt>
    <dgm:pt modelId="{6F6E8034-0316-47AB-9CAE-AECFAF3A69CB}" type="pres">
      <dgm:prSet presAssocID="{FD852C7F-6A3E-4F46-AC05-E79AD1EA7142}" presName="thickLine" presStyleLbl="alignNode1" presStyleIdx="0" presStyleCnt="9"/>
      <dgm:spPr/>
    </dgm:pt>
    <dgm:pt modelId="{669CA391-324A-486D-9CD9-DCDD4A4521CE}" type="pres">
      <dgm:prSet presAssocID="{FD852C7F-6A3E-4F46-AC05-E79AD1EA7142}" presName="horz1" presStyleCnt="0"/>
      <dgm:spPr/>
    </dgm:pt>
    <dgm:pt modelId="{500DF14D-230D-48B3-9BE4-A1C153A58CBD}" type="pres">
      <dgm:prSet presAssocID="{FD852C7F-6A3E-4F46-AC05-E79AD1EA7142}" presName="tx1" presStyleLbl="revTx" presStyleIdx="0" presStyleCnt="9"/>
      <dgm:spPr/>
    </dgm:pt>
    <dgm:pt modelId="{86B5084A-1919-410D-9CFB-539C7FB84678}" type="pres">
      <dgm:prSet presAssocID="{FD852C7F-6A3E-4F46-AC05-E79AD1EA7142}" presName="vert1" presStyleCnt="0"/>
      <dgm:spPr/>
    </dgm:pt>
    <dgm:pt modelId="{67803910-C879-4193-82BC-F53B3078A45C}" type="pres">
      <dgm:prSet presAssocID="{8195C430-40B7-4356-929E-7EAA7AC4BE13}" presName="thickLine" presStyleLbl="alignNode1" presStyleIdx="1" presStyleCnt="9"/>
      <dgm:spPr/>
    </dgm:pt>
    <dgm:pt modelId="{B1AFDF23-B6A1-4197-BCD5-1D4A79D56631}" type="pres">
      <dgm:prSet presAssocID="{8195C430-40B7-4356-929E-7EAA7AC4BE13}" presName="horz1" presStyleCnt="0"/>
      <dgm:spPr/>
    </dgm:pt>
    <dgm:pt modelId="{100B9070-48D9-4F60-9406-6F941DCA8982}" type="pres">
      <dgm:prSet presAssocID="{8195C430-40B7-4356-929E-7EAA7AC4BE13}" presName="tx1" presStyleLbl="revTx" presStyleIdx="1" presStyleCnt="9"/>
      <dgm:spPr/>
    </dgm:pt>
    <dgm:pt modelId="{EFED79E4-0413-4B7D-B757-F27B2F454492}" type="pres">
      <dgm:prSet presAssocID="{8195C430-40B7-4356-929E-7EAA7AC4BE13}" presName="vert1" presStyleCnt="0"/>
      <dgm:spPr/>
    </dgm:pt>
    <dgm:pt modelId="{ECDD8FE7-6B1F-4BA0-9CAE-D4191286CEE9}" type="pres">
      <dgm:prSet presAssocID="{CEA53A71-A712-4842-A81E-4F5F42CE2893}" presName="thickLine" presStyleLbl="alignNode1" presStyleIdx="2" presStyleCnt="9"/>
      <dgm:spPr/>
    </dgm:pt>
    <dgm:pt modelId="{BD745086-F03A-4452-94DF-269271947AC2}" type="pres">
      <dgm:prSet presAssocID="{CEA53A71-A712-4842-A81E-4F5F42CE2893}" presName="horz1" presStyleCnt="0"/>
      <dgm:spPr/>
    </dgm:pt>
    <dgm:pt modelId="{3600D9ED-2062-425B-A183-E68A9F0B8F19}" type="pres">
      <dgm:prSet presAssocID="{CEA53A71-A712-4842-A81E-4F5F42CE2893}" presName="tx1" presStyleLbl="revTx" presStyleIdx="2" presStyleCnt="9"/>
      <dgm:spPr/>
    </dgm:pt>
    <dgm:pt modelId="{FD0D319A-F668-4067-B4DD-2048DFF1C929}" type="pres">
      <dgm:prSet presAssocID="{CEA53A71-A712-4842-A81E-4F5F42CE2893}" presName="vert1" presStyleCnt="0"/>
      <dgm:spPr/>
    </dgm:pt>
    <dgm:pt modelId="{F440CA76-0215-4A19-8CD0-04DA898E7545}" type="pres">
      <dgm:prSet presAssocID="{15E12538-9D6F-48D5-8EB5-37B9D986EB10}" presName="thickLine" presStyleLbl="alignNode1" presStyleIdx="3" presStyleCnt="9"/>
      <dgm:spPr/>
    </dgm:pt>
    <dgm:pt modelId="{E18EAA93-EBED-4060-8CB8-4C71B91F4017}" type="pres">
      <dgm:prSet presAssocID="{15E12538-9D6F-48D5-8EB5-37B9D986EB10}" presName="horz1" presStyleCnt="0"/>
      <dgm:spPr/>
    </dgm:pt>
    <dgm:pt modelId="{D1FF5E01-9F5B-46F7-94B3-3D34759CB0C2}" type="pres">
      <dgm:prSet presAssocID="{15E12538-9D6F-48D5-8EB5-37B9D986EB10}" presName="tx1" presStyleLbl="revTx" presStyleIdx="3" presStyleCnt="9"/>
      <dgm:spPr/>
    </dgm:pt>
    <dgm:pt modelId="{10A16A6D-66ED-4159-AD58-F18D5CBB67B9}" type="pres">
      <dgm:prSet presAssocID="{15E12538-9D6F-48D5-8EB5-37B9D986EB10}" presName="vert1" presStyleCnt="0"/>
      <dgm:spPr/>
    </dgm:pt>
    <dgm:pt modelId="{518A6F1E-0CC1-491C-BF0A-5DE4290D056D}" type="pres">
      <dgm:prSet presAssocID="{68E0BEC5-F753-495A-B7DA-33DDF0F77934}" presName="thickLine" presStyleLbl="alignNode1" presStyleIdx="4" presStyleCnt="9"/>
      <dgm:spPr/>
    </dgm:pt>
    <dgm:pt modelId="{A5ED0E84-C195-490E-B428-B855F5A32713}" type="pres">
      <dgm:prSet presAssocID="{68E0BEC5-F753-495A-B7DA-33DDF0F77934}" presName="horz1" presStyleCnt="0"/>
      <dgm:spPr/>
    </dgm:pt>
    <dgm:pt modelId="{9D868CBE-D92F-4E1F-836D-BE9099AE2248}" type="pres">
      <dgm:prSet presAssocID="{68E0BEC5-F753-495A-B7DA-33DDF0F77934}" presName="tx1" presStyleLbl="revTx" presStyleIdx="4" presStyleCnt="9"/>
      <dgm:spPr/>
    </dgm:pt>
    <dgm:pt modelId="{3F7240A6-3547-4EA6-939F-42F05A785ECF}" type="pres">
      <dgm:prSet presAssocID="{68E0BEC5-F753-495A-B7DA-33DDF0F77934}" presName="vert1" presStyleCnt="0"/>
      <dgm:spPr/>
    </dgm:pt>
    <dgm:pt modelId="{C9BC4D0E-ADFD-4D82-A549-8C906FDB18F2}" type="pres">
      <dgm:prSet presAssocID="{64708552-B74A-4A91-8F8A-5BCCADA92FDA}" presName="thickLine" presStyleLbl="alignNode1" presStyleIdx="5" presStyleCnt="9"/>
      <dgm:spPr/>
    </dgm:pt>
    <dgm:pt modelId="{22E17A06-1BF7-46C1-8E84-6FE6B57AFD8E}" type="pres">
      <dgm:prSet presAssocID="{64708552-B74A-4A91-8F8A-5BCCADA92FDA}" presName="horz1" presStyleCnt="0"/>
      <dgm:spPr/>
    </dgm:pt>
    <dgm:pt modelId="{52D098FF-7ECB-47B0-9C9D-77B2F32A660E}" type="pres">
      <dgm:prSet presAssocID="{64708552-B74A-4A91-8F8A-5BCCADA92FDA}" presName="tx1" presStyleLbl="revTx" presStyleIdx="5" presStyleCnt="9"/>
      <dgm:spPr/>
    </dgm:pt>
    <dgm:pt modelId="{74C74649-6B0B-4E50-9528-678FDEE5F4CE}" type="pres">
      <dgm:prSet presAssocID="{64708552-B74A-4A91-8F8A-5BCCADA92FDA}" presName="vert1" presStyleCnt="0"/>
      <dgm:spPr/>
    </dgm:pt>
    <dgm:pt modelId="{1248ABCB-CBDE-443D-B40C-10D2349AD5E6}" type="pres">
      <dgm:prSet presAssocID="{5CF2B0FE-C452-4840-B8B0-BAF6EB4BA09A}" presName="thickLine" presStyleLbl="alignNode1" presStyleIdx="6" presStyleCnt="9"/>
      <dgm:spPr/>
    </dgm:pt>
    <dgm:pt modelId="{9263C63F-7016-4D0D-B055-5A09308FC897}" type="pres">
      <dgm:prSet presAssocID="{5CF2B0FE-C452-4840-B8B0-BAF6EB4BA09A}" presName="horz1" presStyleCnt="0"/>
      <dgm:spPr/>
    </dgm:pt>
    <dgm:pt modelId="{0EF3FE13-EFC5-412A-9B3F-6DC7D8CE62C4}" type="pres">
      <dgm:prSet presAssocID="{5CF2B0FE-C452-4840-B8B0-BAF6EB4BA09A}" presName="tx1" presStyleLbl="revTx" presStyleIdx="6" presStyleCnt="9"/>
      <dgm:spPr/>
    </dgm:pt>
    <dgm:pt modelId="{D6BB6E6E-BDC9-41BD-852D-DE9B641E4CEF}" type="pres">
      <dgm:prSet presAssocID="{5CF2B0FE-C452-4840-B8B0-BAF6EB4BA09A}" presName="vert1" presStyleCnt="0"/>
      <dgm:spPr/>
    </dgm:pt>
    <dgm:pt modelId="{B94BE994-7B5F-45BD-9F1D-5EE143741745}" type="pres">
      <dgm:prSet presAssocID="{3DDE54C7-C074-49A7-AC43-CB59BF80F690}" presName="thickLine" presStyleLbl="alignNode1" presStyleIdx="7" presStyleCnt="9"/>
      <dgm:spPr/>
    </dgm:pt>
    <dgm:pt modelId="{F9C3C803-B8BD-4C54-AB23-519DFF6FAE73}" type="pres">
      <dgm:prSet presAssocID="{3DDE54C7-C074-49A7-AC43-CB59BF80F690}" presName="horz1" presStyleCnt="0"/>
      <dgm:spPr/>
    </dgm:pt>
    <dgm:pt modelId="{FBFD587A-8196-40BF-90CE-60E22CCA6EFF}" type="pres">
      <dgm:prSet presAssocID="{3DDE54C7-C074-49A7-AC43-CB59BF80F690}" presName="tx1" presStyleLbl="revTx" presStyleIdx="7" presStyleCnt="9"/>
      <dgm:spPr/>
    </dgm:pt>
    <dgm:pt modelId="{C29B3CF4-6154-4697-89F4-A3A9C8A92E87}" type="pres">
      <dgm:prSet presAssocID="{3DDE54C7-C074-49A7-AC43-CB59BF80F690}" presName="vert1" presStyleCnt="0"/>
      <dgm:spPr/>
    </dgm:pt>
    <dgm:pt modelId="{4C9F09BA-D97C-4D69-AF5D-9AED6EA4C6CA}" type="pres">
      <dgm:prSet presAssocID="{F2DA5C1D-C3FE-4DD0-827F-994E95CC47D5}" presName="thickLine" presStyleLbl="alignNode1" presStyleIdx="8" presStyleCnt="9"/>
      <dgm:spPr/>
    </dgm:pt>
    <dgm:pt modelId="{0EAECD64-2B9F-4A89-B87D-FCBEFE99952E}" type="pres">
      <dgm:prSet presAssocID="{F2DA5C1D-C3FE-4DD0-827F-994E95CC47D5}" presName="horz1" presStyleCnt="0"/>
      <dgm:spPr/>
    </dgm:pt>
    <dgm:pt modelId="{B6B1B59D-9F7C-4FD7-ACAB-0384B30FD84C}" type="pres">
      <dgm:prSet presAssocID="{F2DA5C1D-C3FE-4DD0-827F-994E95CC47D5}" presName="tx1" presStyleLbl="revTx" presStyleIdx="8" presStyleCnt="9"/>
      <dgm:spPr/>
    </dgm:pt>
    <dgm:pt modelId="{2C2EEE04-D0E3-4B56-8845-22B90F2E9C24}" type="pres">
      <dgm:prSet presAssocID="{F2DA5C1D-C3FE-4DD0-827F-994E95CC47D5}" presName="vert1" presStyleCnt="0"/>
      <dgm:spPr/>
    </dgm:pt>
  </dgm:ptLst>
  <dgm:cxnLst>
    <dgm:cxn modelId="{051DCB04-D3E2-4E86-8A06-F753EAE857AB}" srcId="{F2E83F41-C02E-4419-8EE3-885323E5CAE0}" destId="{5CF2B0FE-C452-4840-B8B0-BAF6EB4BA09A}" srcOrd="6" destOrd="0" parTransId="{B5C591AB-2A7A-4584-BAD2-D09E41F6442E}" sibTransId="{148F70D7-21C6-4D25-8F67-A6487FB41A23}"/>
    <dgm:cxn modelId="{CA0D2806-2634-4C37-9417-8CCDF5915686}" srcId="{F2E83F41-C02E-4419-8EE3-885323E5CAE0}" destId="{3DDE54C7-C074-49A7-AC43-CB59BF80F690}" srcOrd="7" destOrd="0" parTransId="{B5F7B10A-09EC-440E-8DE2-EC2EA1CFF3BA}" sibTransId="{4C3D8C57-2517-4A51-8D80-B7FC448DC85D}"/>
    <dgm:cxn modelId="{981B1810-697B-46D7-804E-C73A834CEDD5}" srcId="{F2E83F41-C02E-4419-8EE3-885323E5CAE0}" destId="{CEA53A71-A712-4842-A81E-4F5F42CE2893}" srcOrd="2" destOrd="0" parTransId="{5CE023E3-2F7D-46ED-AB92-96FBD33415D3}" sibTransId="{CC3BF592-9F2B-4FB4-B163-00D1C98BA281}"/>
    <dgm:cxn modelId="{E4752913-99C0-49C6-935C-99B3F7FFD6EC}" type="presOf" srcId="{3DDE54C7-C074-49A7-AC43-CB59BF80F690}" destId="{FBFD587A-8196-40BF-90CE-60E22CCA6EFF}" srcOrd="0" destOrd="0" presId="urn:microsoft.com/office/officeart/2008/layout/LinedList"/>
    <dgm:cxn modelId="{4C2E942B-07A3-4DB2-862C-672531193614}" type="presOf" srcId="{F2DA5C1D-C3FE-4DD0-827F-994E95CC47D5}" destId="{B6B1B59D-9F7C-4FD7-ACAB-0384B30FD84C}" srcOrd="0" destOrd="0" presId="urn:microsoft.com/office/officeart/2008/layout/LinedList"/>
    <dgm:cxn modelId="{E6324E39-9F14-44C6-A6F0-CE1C7D0EFEE6}" type="presOf" srcId="{CEA53A71-A712-4842-A81E-4F5F42CE2893}" destId="{3600D9ED-2062-425B-A183-E68A9F0B8F19}" srcOrd="0" destOrd="0" presId="urn:microsoft.com/office/officeart/2008/layout/LinedList"/>
    <dgm:cxn modelId="{F14EA35C-1CB5-40BF-AB17-13F7D8F12960}" srcId="{F2E83F41-C02E-4419-8EE3-885323E5CAE0}" destId="{68E0BEC5-F753-495A-B7DA-33DDF0F77934}" srcOrd="4" destOrd="0" parTransId="{010A6778-B8E5-436E-B986-C46F8EAEA6A9}" sibTransId="{CCE8E8F7-A2D2-4435-8BCB-61D794A9908F}"/>
    <dgm:cxn modelId="{F394305F-4CAE-478A-A578-BD62A0ACA702}" type="presOf" srcId="{FD852C7F-6A3E-4F46-AC05-E79AD1EA7142}" destId="{500DF14D-230D-48B3-9BE4-A1C153A58CBD}" srcOrd="0" destOrd="0" presId="urn:microsoft.com/office/officeart/2008/layout/LinedList"/>
    <dgm:cxn modelId="{1930B770-F264-49D2-BFBF-B9E675BA6A55}" type="presOf" srcId="{15E12538-9D6F-48D5-8EB5-37B9D986EB10}" destId="{D1FF5E01-9F5B-46F7-94B3-3D34759CB0C2}" srcOrd="0" destOrd="0" presId="urn:microsoft.com/office/officeart/2008/layout/LinedList"/>
    <dgm:cxn modelId="{E3937975-6E1F-4FF4-BC67-A89722A8E8EC}" srcId="{F2E83F41-C02E-4419-8EE3-885323E5CAE0}" destId="{F2DA5C1D-C3FE-4DD0-827F-994E95CC47D5}" srcOrd="8" destOrd="0" parTransId="{AAFA498C-2E2F-4101-843F-ADF96ACD3351}" sibTransId="{704DE1C9-4C7A-4B5E-9621-B262F9C53BC5}"/>
    <dgm:cxn modelId="{FC88D78F-A5C4-4473-AE42-196D7C0E03E2}" type="presOf" srcId="{5CF2B0FE-C452-4840-B8B0-BAF6EB4BA09A}" destId="{0EF3FE13-EFC5-412A-9B3F-6DC7D8CE62C4}" srcOrd="0" destOrd="0" presId="urn:microsoft.com/office/officeart/2008/layout/LinedList"/>
    <dgm:cxn modelId="{20899191-E523-4346-9358-2D788C68271D}" type="presOf" srcId="{68E0BEC5-F753-495A-B7DA-33DDF0F77934}" destId="{9D868CBE-D92F-4E1F-836D-BE9099AE2248}" srcOrd="0" destOrd="0" presId="urn:microsoft.com/office/officeart/2008/layout/LinedList"/>
    <dgm:cxn modelId="{5509E096-9913-4399-9E6B-6C79874227C9}" srcId="{F2E83F41-C02E-4419-8EE3-885323E5CAE0}" destId="{8195C430-40B7-4356-929E-7EAA7AC4BE13}" srcOrd="1" destOrd="0" parTransId="{A3A79F5E-90AB-4106-86DD-F1F89DFF0127}" sibTransId="{86CD7102-8204-49FA-BB9F-C54CA66AD984}"/>
    <dgm:cxn modelId="{65A62F99-7217-4DDE-902F-61A060D9498A}" srcId="{F2E83F41-C02E-4419-8EE3-885323E5CAE0}" destId="{15E12538-9D6F-48D5-8EB5-37B9D986EB10}" srcOrd="3" destOrd="0" parTransId="{DE9E9A9B-BD9E-45C2-839D-A2799ADD0731}" sibTransId="{92E484C2-15B8-46AB-AAA8-AA3210F7F310}"/>
    <dgm:cxn modelId="{4B5322BA-149C-411D-8C6B-5E82A61EC356}" srcId="{F2E83F41-C02E-4419-8EE3-885323E5CAE0}" destId="{64708552-B74A-4A91-8F8A-5BCCADA92FDA}" srcOrd="5" destOrd="0" parTransId="{8B6EC42A-7505-48A2-935C-1194E137DEF7}" sibTransId="{495E3250-D20F-403B-994B-AF2E75EACAEE}"/>
    <dgm:cxn modelId="{289465BA-7804-4DC3-9A95-36688660FB52}" srcId="{F2E83F41-C02E-4419-8EE3-885323E5CAE0}" destId="{FD852C7F-6A3E-4F46-AC05-E79AD1EA7142}" srcOrd="0" destOrd="0" parTransId="{A2158C1F-85B6-4850-8A42-C98A3D1056E1}" sibTransId="{D1B39E84-F7E4-4421-B689-6F06914AF5A4}"/>
    <dgm:cxn modelId="{9B213ABC-DFD6-47DB-BCDA-C1483905170D}" type="presOf" srcId="{64708552-B74A-4A91-8F8A-5BCCADA92FDA}" destId="{52D098FF-7ECB-47B0-9C9D-77B2F32A660E}" srcOrd="0" destOrd="0" presId="urn:microsoft.com/office/officeart/2008/layout/LinedList"/>
    <dgm:cxn modelId="{6E3E20F4-DCA7-48C1-A2BE-964F11B260F5}" type="presOf" srcId="{F2E83F41-C02E-4419-8EE3-885323E5CAE0}" destId="{A20E8143-5671-4B1D-B0CA-996038E30589}" srcOrd="0" destOrd="0" presId="urn:microsoft.com/office/officeart/2008/layout/LinedList"/>
    <dgm:cxn modelId="{0FC84DF9-9765-4298-8F51-38E9C842F844}" type="presOf" srcId="{8195C430-40B7-4356-929E-7EAA7AC4BE13}" destId="{100B9070-48D9-4F60-9406-6F941DCA8982}" srcOrd="0" destOrd="0" presId="urn:microsoft.com/office/officeart/2008/layout/LinedList"/>
    <dgm:cxn modelId="{575FBCE6-FAF2-4849-A06A-59127FA0C4AA}" type="presParOf" srcId="{A20E8143-5671-4B1D-B0CA-996038E30589}" destId="{6F6E8034-0316-47AB-9CAE-AECFAF3A69CB}" srcOrd="0" destOrd="0" presId="urn:microsoft.com/office/officeart/2008/layout/LinedList"/>
    <dgm:cxn modelId="{AA97A030-F3C7-475F-8A64-D2BF732A8282}" type="presParOf" srcId="{A20E8143-5671-4B1D-B0CA-996038E30589}" destId="{669CA391-324A-486D-9CD9-DCDD4A4521CE}" srcOrd="1" destOrd="0" presId="urn:microsoft.com/office/officeart/2008/layout/LinedList"/>
    <dgm:cxn modelId="{3BCCF55E-19FF-458C-BDF3-2F9F5E7A82FF}" type="presParOf" srcId="{669CA391-324A-486D-9CD9-DCDD4A4521CE}" destId="{500DF14D-230D-48B3-9BE4-A1C153A58CBD}" srcOrd="0" destOrd="0" presId="urn:microsoft.com/office/officeart/2008/layout/LinedList"/>
    <dgm:cxn modelId="{327D8719-2372-4CD6-BA7A-18EDF274E9A4}" type="presParOf" srcId="{669CA391-324A-486D-9CD9-DCDD4A4521CE}" destId="{86B5084A-1919-410D-9CFB-539C7FB84678}" srcOrd="1" destOrd="0" presId="urn:microsoft.com/office/officeart/2008/layout/LinedList"/>
    <dgm:cxn modelId="{FEC328D1-97FC-4906-A1D4-B3937B45B564}" type="presParOf" srcId="{A20E8143-5671-4B1D-B0CA-996038E30589}" destId="{67803910-C879-4193-82BC-F53B3078A45C}" srcOrd="2" destOrd="0" presId="urn:microsoft.com/office/officeart/2008/layout/LinedList"/>
    <dgm:cxn modelId="{F5D37A71-F643-44B0-9E63-EE906E7D8BB8}" type="presParOf" srcId="{A20E8143-5671-4B1D-B0CA-996038E30589}" destId="{B1AFDF23-B6A1-4197-BCD5-1D4A79D56631}" srcOrd="3" destOrd="0" presId="urn:microsoft.com/office/officeart/2008/layout/LinedList"/>
    <dgm:cxn modelId="{52C2F528-160B-4509-8C9F-57CB283EEC27}" type="presParOf" srcId="{B1AFDF23-B6A1-4197-BCD5-1D4A79D56631}" destId="{100B9070-48D9-4F60-9406-6F941DCA8982}" srcOrd="0" destOrd="0" presId="urn:microsoft.com/office/officeart/2008/layout/LinedList"/>
    <dgm:cxn modelId="{112A179C-956F-4E5C-BF88-D9E3DE43C928}" type="presParOf" srcId="{B1AFDF23-B6A1-4197-BCD5-1D4A79D56631}" destId="{EFED79E4-0413-4B7D-B757-F27B2F454492}" srcOrd="1" destOrd="0" presId="urn:microsoft.com/office/officeart/2008/layout/LinedList"/>
    <dgm:cxn modelId="{90F0EE14-8A87-4521-A2FF-DC0188F5803D}" type="presParOf" srcId="{A20E8143-5671-4B1D-B0CA-996038E30589}" destId="{ECDD8FE7-6B1F-4BA0-9CAE-D4191286CEE9}" srcOrd="4" destOrd="0" presId="urn:microsoft.com/office/officeart/2008/layout/LinedList"/>
    <dgm:cxn modelId="{3573FD4A-4B75-4B58-ABB8-48E5ED46F78C}" type="presParOf" srcId="{A20E8143-5671-4B1D-B0CA-996038E30589}" destId="{BD745086-F03A-4452-94DF-269271947AC2}" srcOrd="5" destOrd="0" presId="urn:microsoft.com/office/officeart/2008/layout/LinedList"/>
    <dgm:cxn modelId="{1A563E9C-D434-4F64-A5B2-6DE47498535C}" type="presParOf" srcId="{BD745086-F03A-4452-94DF-269271947AC2}" destId="{3600D9ED-2062-425B-A183-E68A9F0B8F19}" srcOrd="0" destOrd="0" presId="urn:microsoft.com/office/officeart/2008/layout/LinedList"/>
    <dgm:cxn modelId="{A06286CA-9D73-4A0F-B9E2-1FE25C1C9F0F}" type="presParOf" srcId="{BD745086-F03A-4452-94DF-269271947AC2}" destId="{FD0D319A-F668-4067-B4DD-2048DFF1C929}" srcOrd="1" destOrd="0" presId="urn:microsoft.com/office/officeart/2008/layout/LinedList"/>
    <dgm:cxn modelId="{CC0DA0F3-0B3B-4CAD-A25D-96AE9FB89118}" type="presParOf" srcId="{A20E8143-5671-4B1D-B0CA-996038E30589}" destId="{F440CA76-0215-4A19-8CD0-04DA898E7545}" srcOrd="6" destOrd="0" presId="urn:microsoft.com/office/officeart/2008/layout/LinedList"/>
    <dgm:cxn modelId="{7EFB5E07-4C4C-4077-89E7-19CD435F0289}" type="presParOf" srcId="{A20E8143-5671-4B1D-B0CA-996038E30589}" destId="{E18EAA93-EBED-4060-8CB8-4C71B91F4017}" srcOrd="7" destOrd="0" presId="urn:microsoft.com/office/officeart/2008/layout/LinedList"/>
    <dgm:cxn modelId="{F8E58EDC-47B5-4F6B-80C1-4E1D96BE7A98}" type="presParOf" srcId="{E18EAA93-EBED-4060-8CB8-4C71B91F4017}" destId="{D1FF5E01-9F5B-46F7-94B3-3D34759CB0C2}" srcOrd="0" destOrd="0" presId="urn:microsoft.com/office/officeart/2008/layout/LinedList"/>
    <dgm:cxn modelId="{2193F502-F201-4F7E-A27D-571055CA8874}" type="presParOf" srcId="{E18EAA93-EBED-4060-8CB8-4C71B91F4017}" destId="{10A16A6D-66ED-4159-AD58-F18D5CBB67B9}" srcOrd="1" destOrd="0" presId="urn:microsoft.com/office/officeart/2008/layout/LinedList"/>
    <dgm:cxn modelId="{91E618F1-274F-4B67-B161-86BCFF94231C}" type="presParOf" srcId="{A20E8143-5671-4B1D-B0CA-996038E30589}" destId="{518A6F1E-0CC1-491C-BF0A-5DE4290D056D}" srcOrd="8" destOrd="0" presId="urn:microsoft.com/office/officeart/2008/layout/LinedList"/>
    <dgm:cxn modelId="{C6E6EA4C-DC66-46BF-B4A1-B77E130959D4}" type="presParOf" srcId="{A20E8143-5671-4B1D-B0CA-996038E30589}" destId="{A5ED0E84-C195-490E-B428-B855F5A32713}" srcOrd="9" destOrd="0" presId="urn:microsoft.com/office/officeart/2008/layout/LinedList"/>
    <dgm:cxn modelId="{C6706961-B198-418B-BD1C-D1C6D695253A}" type="presParOf" srcId="{A5ED0E84-C195-490E-B428-B855F5A32713}" destId="{9D868CBE-D92F-4E1F-836D-BE9099AE2248}" srcOrd="0" destOrd="0" presId="urn:microsoft.com/office/officeart/2008/layout/LinedList"/>
    <dgm:cxn modelId="{4CCC6A1A-03E0-463D-BB71-7EC85FA29A55}" type="presParOf" srcId="{A5ED0E84-C195-490E-B428-B855F5A32713}" destId="{3F7240A6-3547-4EA6-939F-42F05A785ECF}" srcOrd="1" destOrd="0" presId="urn:microsoft.com/office/officeart/2008/layout/LinedList"/>
    <dgm:cxn modelId="{9A2E4D98-7021-4DC8-935D-15B8E0734166}" type="presParOf" srcId="{A20E8143-5671-4B1D-B0CA-996038E30589}" destId="{C9BC4D0E-ADFD-4D82-A549-8C906FDB18F2}" srcOrd="10" destOrd="0" presId="urn:microsoft.com/office/officeart/2008/layout/LinedList"/>
    <dgm:cxn modelId="{B0C93161-FDD2-468D-995A-847AAE0474E6}" type="presParOf" srcId="{A20E8143-5671-4B1D-B0CA-996038E30589}" destId="{22E17A06-1BF7-46C1-8E84-6FE6B57AFD8E}" srcOrd="11" destOrd="0" presId="urn:microsoft.com/office/officeart/2008/layout/LinedList"/>
    <dgm:cxn modelId="{532C78FA-CF1F-4E86-A626-97C4F3E8723E}" type="presParOf" srcId="{22E17A06-1BF7-46C1-8E84-6FE6B57AFD8E}" destId="{52D098FF-7ECB-47B0-9C9D-77B2F32A660E}" srcOrd="0" destOrd="0" presId="urn:microsoft.com/office/officeart/2008/layout/LinedList"/>
    <dgm:cxn modelId="{DA00D73E-B0C6-486E-9725-489E99384792}" type="presParOf" srcId="{22E17A06-1BF7-46C1-8E84-6FE6B57AFD8E}" destId="{74C74649-6B0B-4E50-9528-678FDEE5F4CE}" srcOrd="1" destOrd="0" presId="urn:microsoft.com/office/officeart/2008/layout/LinedList"/>
    <dgm:cxn modelId="{209600FB-0346-425A-B4C2-68B0E6A527C9}" type="presParOf" srcId="{A20E8143-5671-4B1D-B0CA-996038E30589}" destId="{1248ABCB-CBDE-443D-B40C-10D2349AD5E6}" srcOrd="12" destOrd="0" presId="urn:microsoft.com/office/officeart/2008/layout/LinedList"/>
    <dgm:cxn modelId="{897EFC19-3106-49FE-8098-FD817761B3E1}" type="presParOf" srcId="{A20E8143-5671-4B1D-B0CA-996038E30589}" destId="{9263C63F-7016-4D0D-B055-5A09308FC897}" srcOrd="13" destOrd="0" presId="urn:microsoft.com/office/officeart/2008/layout/LinedList"/>
    <dgm:cxn modelId="{F5734835-8051-42B9-879C-FB5AD7C7DF25}" type="presParOf" srcId="{9263C63F-7016-4D0D-B055-5A09308FC897}" destId="{0EF3FE13-EFC5-412A-9B3F-6DC7D8CE62C4}" srcOrd="0" destOrd="0" presId="urn:microsoft.com/office/officeart/2008/layout/LinedList"/>
    <dgm:cxn modelId="{2E83A6E1-1E87-4DEC-B9E7-C8F1F859531E}" type="presParOf" srcId="{9263C63F-7016-4D0D-B055-5A09308FC897}" destId="{D6BB6E6E-BDC9-41BD-852D-DE9B641E4CEF}" srcOrd="1" destOrd="0" presId="urn:microsoft.com/office/officeart/2008/layout/LinedList"/>
    <dgm:cxn modelId="{AAF143D6-5796-41BA-87E3-D63D76FE7D5F}" type="presParOf" srcId="{A20E8143-5671-4B1D-B0CA-996038E30589}" destId="{B94BE994-7B5F-45BD-9F1D-5EE143741745}" srcOrd="14" destOrd="0" presId="urn:microsoft.com/office/officeart/2008/layout/LinedList"/>
    <dgm:cxn modelId="{55350F9B-2779-4A4E-848E-E8EDF4A1CFB4}" type="presParOf" srcId="{A20E8143-5671-4B1D-B0CA-996038E30589}" destId="{F9C3C803-B8BD-4C54-AB23-519DFF6FAE73}" srcOrd="15" destOrd="0" presId="urn:microsoft.com/office/officeart/2008/layout/LinedList"/>
    <dgm:cxn modelId="{172CCDBD-BA55-4426-9F21-D7E30124146D}" type="presParOf" srcId="{F9C3C803-B8BD-4C54-AB23-519DFF6FAE73}" destId="{FBFD587A-8196-40BF-90CE-60E22CCA6EFF}" srcOrd="0" destOrd="0" presId="urn:microsoft.com/office/officeart/2008/layout/LinedList"/>
    <dgm:cxn modelId="{B49CF449-B8AD-4BC2-B623-DAF554FCE304}" type="presParOf" srcId="{F9C3C803-B8BD-4C54-AB23-519DFF6FAE73}" destId="{C29B3CF4-6154-4697-89F4-A3A9C8A92E87}" srcOrd="1" destOrd="0" presId="urn:microsoft.com/office/officeart/2008/layout/LinedList"/>
    <dgm:cxn modelId="{D0AE5C23-CE63-4971-A226-87CFB58CBFE0}" type="presParOf" srcId="{A20E8143-5671-4B1D-B0CA-996038E30589}" destId="{4C9F09BA-D97C-4D69-AF5D-9AED6EA4C6CA}" srcOrd="16" destOrd="0" presId="urn:microsoft.com/office/officeart/2008/layout/LinedList"/>
    <dgm:cxn modelId="{3818C4D8-6A1B-4FB2-A487-A97DE4B1DCA9}" type="presParOf" srcId="{A20E8143-5671-4B1D-B0CA-996038E30589}" destId="{0EAECD64-2B9F-4A89-B87D-FCBEFE99952E}" srcOrd="17" destOrd="0" presId="urn:microsoft.com/office/officeart/2008/layout/LinedList"/>
    <dgm:cxn modelId="{7CA7EA71-2A57-4904-AF5F-60FABA4E297D}" type="presParOf" srcId="{0EAECD64-2B9F-4A89-B87D-FCBEFE99952E}" destId="{B6B1B59D-9F7C-4FD7-ACAB-0384B30FD84C}" srcOrd="0" destOrd="0" presId="urn:microsoft.com/office/officeart/2008/layout/LinedList"/>
    <dgm:cxn modelId="{028EB8E6-E6BA-4E36-85E0-D6696F5ECA44}" type="presParOf" srcId="{0EAECD64-2B9F-4A89-B87D-FCBEFE99952E}" destId="{2C2EEE04-D0E3-4B56-8845-22B90F2E9C2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A068AA-DCF8-4DAE-9FF9-6E739C93B2C1}" type="doc">
      <dgm:prSet loTypeId="urn:microsoft.com/office/officeart/2005/8/layout/vProcess5" loCatId="process" qsTypeId="urn:microsoft.com/office/officeart/2005/8/quickstyle/simple3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F692C209-3C5F-4D93-BDAA-FDD5FF0F4523}">
      <dgm:prSet custT="1"/>
      <dgm:spPr/>
      <dgm:t>
        <a:bodyPr/>
        <a:lstStyle/>
        <a:p>
          <a:r>
            <a:rPr lang="en-US" sz="1600" dirty="0" err="1"/>
            <a:t>Grašak</a:t>
          </a:r>
          <a:r>
            <a:rPr lang="en-US" sz="1600" dirty="0"/>
            <a:t> se </a:t>
          </a:r>
          <a:r>
            <a:rPr lang="en-US" sz="1600" dirty="0" err="1"/>
            <a:t>posije</a:t>
          </a:r>
          <a:r>
            <a:rPr lang="en-US" sz="1600" dirty="0"/>
            <a:t> u </a:t>
          </a:r>
          <a:r>
            <a:rPr lang="en-US" sz="1600" dirty="0" err="1"/>
            <a:t>teglice</a:t>
          </a:r>
          <a:r>
            <a:rPr lang="en-US" sz="1600" dirty="0"/>
            <a:t>. </a:t>
          </a:r>
        </a:p>
      </dgm:t>
    </dgm:pt>
    <dgm:pt modelId="{842396A1-7CA4-487B-B9EA-5D5285F33705}" type="parTrans" cxnId="{34016B59-B321-4A53-A4C0-E5ED31C1B381}">
      <dgm:prSet/>
      <dgm:spPr/>
      <dgm:t>
        <a:bodyPr/>
        <a:lstStyle/>
        <a:p>
          <a:endParaRPr lang="en-US" sz="1600"/>
        </a:p>
      </dgm:t>
    </dgm:pt>
    <dgm:pt modelId="{41561842-DF2B-4862-AE37-A31473637A5C}" type="sibTrans" cxnId="{34016B59-B321-4A53-A4C0-E5ED31C1B381}">
      <dgm:prSet phldrT="1" custT="1"/>
      <dgm:spPr/>
      <dgm:t>
        <a:bodyPr/>
        <a:lstStyle/>
        <a:p>
          <a:endParaRPr lang="en-US" sz="1600"/>
        </a:p>
      </dgm:t>
    </dgm:pt>
    <dgm:pt modelId="{0A8C4155-D049-4485-9AAE-0B749AB6A7E7}">
      <dgm:prSet custT="1"/>
      <dgm:spPr/>
      <dgm:t>
        <a:bodyPr/>
        <a:lstStyle/>
        <a:p>
          <a:r>
            <a:rPr lang="en-US" sz="1600" dirty="0"/>
            <a:t>U </a:t>
          </a:r>
          <a:r>
            <a:rPr lang="en-US" sz="1600" dirty="0" err="1"/>
            <a:t>prvu</a:t>
          </a:r>
          <a:r>
            <a:rPr lang="en-US" sz="1600" dirty="0"/>
            <a:t> se </a:t>
          </a:r>
          <a:r>
            <a:rPr lang="en-US" sz="1600" dirty="0" err="1"/>
            <a:t>teglicu</a:t>
          </a:r>
          <a:r>
            <a:rPr lang="en-US" sz="1600" dirty="0"/>
            <a:t> </a:t>
          </a:r>
          <a:r>
            <a:rPr lang="en-US" sz="1600" dirty="0" err="1"/>
            <a:t>stavi</a:t>
          </a:r>
          <a:r>
            <a:rPr lang="en-US" sz="1600" dirty="0"/>
            <a:t> </a:t>
          </a:r>
          <a:r>
            <a:rPr lang="en-US" sz="1600" dirty="0" err="1"/>
            <a:t>štapić</a:t>
          </a:r>
          <a:r>
            <a:rPr lang="en-US" sz="1600" dirty="0"/>
            <a:t> </a:t>
          </a:r>
          <a:r>
            <a:rPr lang="en-US" sz="1600" dirty="0" err="1"/>
            <a:t>po</a:t>
          </a:r>
          <a:r>
            <a:rPr lang="en-US" sz="1600" dirty="0"/>
            <a:t> </a:t>
          </a:r>
          <a:r>
            <a:rPr lang="en-US" sz="1600" dirty="0" err="1"/>
            <a:t>kojoj</a:t>
          </a:r>
          <a:r>
            <a:rPr lang="en-US" sz="1600" dirty="0"/>
            <a:t> se </a:t>
          </a:r>
          <a:r>
            <a:rPr lang="en-US" sz="1600" dirty="0" err="1"/>
            <a:t>grašak</a:t>
          </a:r>
          <a:r>
            <a:rPr lang="en-US" sz="1600" dirty="0"/>
            <a:t> </a:t>
          </a:r>
          <a:r>
            <a:rPr lang="en-US" sz="1600" dirty="0" err="1"/>
            <a:t>uspinje</a:t>
          </a:r>
          <a:r>
            <a:rPr lang="en-US" sz="1600" dirty="0"/>
            <a:t>, u </a:t>
          </a:r>
          <a:r>
            <a:rPr lang="en-US" sz="1600" dirty="0" err="1"/>
            <a:t>drugu</a:t>
          </a:r>
          <a:r>
            <a:rPr lang="en-US" sz="1600" dirty="0"/>
            <a:t> se stave </a:t>
          </a:r>
          <a:r>
            <a:rPr lang="en-US" sz="1600" dirty="0" err="1"/>
            <a:t>ljestvice</a:t>
          </a:r>
          <a:r>
            <a:rPr lang="en-US" sz="1600" dirty="0"/>
            <a:t>, a u </a:t>
          </a:r>
          <a:r>
            <a:rPr lang="en-US" sz="1600" dirty="0" err="1"/>
            <a:t>treću</a:t>
          </a:r>
          <a:r>
            <a:rPr lang="en-US" sz="1600" dirty="0"/>
            <a:t> </a:t>
          </a:r>
          <a:r>
            <a:rPr lang="en-US" sz="1600" dirty="0" err="1"/>
            <a:t>mrežica</a:t>
          </a:r>
          <a:r>
            <a:rPr lang="en-US" sz="1600" dirty="0"/>
            <a:t> </a:t>
          </a:r>
          <a:r>
            <a:rPr lang="en-US" sz="1600" dirty="0" err="1"/>
            <a:t>propeta</a:t>
          </a:r>
          <a:r>
            <a:rPr lang="en-US" sz="1600" dirty="0"/>
            <a:t> </a:t>
          </a:r>
          <a:r>
            <a:rPr lang="en-US" sz="1600" dirty="0" err="1"/>
            <a:t>između</a:t>
          </a:r>
          <a:r>
            <a:rPr lang="en-US" sz="1600" dirty="0"/>
            <a:t> </a:t>
          </a:r>
          <a:r>
            <a:rPr lang="en-US" sz="1600" dirty="0" err="1"/>
            <a:t>dva</a:t>
          </a:r>
          <a:r>
            <a:rPr lang="en-US" sz="1600" dirty="0"/>
            <a:t> </a:t>
          </a:r>
          <a:r>
            <a:rPr lang="en-US" sz="1600" dirty="0" err="1"/>
            <a:t>štapića</a:t>
          </a:r>
          <a:r>
            <a:rPr lang="en-US" sz="1600" dirty="0"/>
            <a:t>. </a:t>
          </a:r>
        </a:p>
      </dgm:t>
    </dgm:pt>
    <dgm:pt modelId="{B27983FA-4E00-48B3-A40E-FF1292EBE488}" type="parTrans" cxnId="{7DC0DFCF-364D-4486-B75A-305078D1FABC}">
      <dgm:prSet/>
      <dgm:spPr/>
      <dgm:t>
        <a:bodyPr/>
        <a:lstStyle/>
        <a:p>
          <a:endParaRPr lang="en-US" sz="1600"/>
        </a:p>
      </dgm:t>
    </dgm:pt>
    <dgm:pt modelId="{FB753391-4C6C-4B9C-AD1D-6406A91EAA86}" type="sibTrans" cxnId="{7DC0DFCF-364D-4486-B75A-305078D1FABC}">
      <dgm:prSet phldrT="2" custT="1"/>
      <dgm:spPr/>
      <dgm:t>
        <a:bodyPr/>
        <a:lstStyle/>
        <a:p>
          <a:endParaRPr lang="en-US" sz="1600"/>
        </a:p>
      </dgm:t>
    </dgm:pt>
    <dgm:pt modelId="{C010ED3C-48DF-4261-8BE0-BE2CC10185D5}">
      <dgm:prSet custT="1"/>
      <dgm:spPr/>
      <dgm:t>
        <a:bodyPr/>
        <a:lstStyle/>
        <a:p>
          <a:r>
            <a:rPr lang="en-US" sz="1600"/>
            <a:t>Smjer rasta poprati se fotografiranjem. </a:t>
          </a:r>
        </a:p>
      </dgm:t>
    </dgm:pt>
    <dgm:pt modelId="{4CD16931-71A7-4DFD-ABC2-A99FF2524659}" type="parTrans" cxnId="{B8E11CC3-0C33-4240-A28A-CAA7D6848885}">
      <dgm:prSet/>
      <dgm:spPr/>
      <dgm:t>
        <a:bodyPr/>
        <a:lstStyle/>
        <a:p>
          <a:endParaRPr lang="en-US" sz="1600"/>
        </a:p>
      </dgm:t>
    </dgm:pt>
    <dgm:pt modelId="{07552C32-BF9E-4408-A3C5-57C8773A55B4}" type="sibTrans" cxnId="{B8E11CC3-0C33-4240-A28A-CAA7D6848885}">
      <dgm:prSet phldrT="3" custT="1"/>
      <dgm:spPr/>
      <dgm:t>
        <a:bodyPr/>
        <a:lstStyle/>
        <a:p>
          <a:endParaRPr lang="en-US" sz="1600"/>
        </a:p>
      </dgm:t>
    </dgm:pt>
    <dgm:pt modelId="{8700E4FD-204C-4BC3-A89C-22191F0124D3}">
      <dgm:prSet custT="1"/>
      <dgm:spPr/>
      <dgm:t>
        <a:bodyPr/>
        <a:lstStyle/>
        <a:p>
          <a:r>
            <a:rPr lang="en-US" sz="1600" dirty="0" err="1"/>
            <a:t>Broj</a:t>
          </a:r>
          <a:r>
            <a:rPr lang="en-US" sz="1600" dirty="0"/>
            <a:t> </a:t>
          </a:r>
          <a:r>
            <a:rPr lang="en-US" sz="1600" dirty="0" err="1"/>
            <a:t>vitica</a:t>
          </a:r>
          <a:r>
            <a:rPr lang="en-US" sz="1600" dirty="0"/>
            <a:t> </a:t>
          </a:r>
          <a:r>
            <a:rPr lang="en-US" sz="1600" dirty="0" err="1"/>
            <a:t>prati</a:t>
          </a:r>
          <a:r>
            <a:rPr lang="en-US" sz="1600" dirty="0"/>
            <a:t> se </a:t>
          </a:r>
          <a:r>
            <a:rPr lang="en-US" sz="1600" dirty="0" err="1"/>
            <a:t>svaki</a:t>
          </a:r>
          <a:r>
            <a:rPr lang="en-US" sz="1600" dirty="0"/>
            <a:t> </a:t>
          </a:r>
          <a:r>
            <a:rPr lang="en-US" sz="1600" dirty="0" err="1"/>
            <a:t>treći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i </a:t>
          </a:r>
          <a:r>
            <a:rPr lang="en-US" sz="1600" dirty="0" err="1"/>
            <a:t>zapisuje</a:t>
          </a:r>
          <a:r>
            <a:rPr lang="en-US" sz="1600" dirty="0"/>
            <a:t> u </a:t>
          </a:r>
          <a:r>
            <a:rPr lang="en-US" sz="1600" dirty="0" err="1"/>
            <a:t>tabličnom</a:t>
          </a:r>
          <a:r>
            <a:rPr lang="en-US" sz="1600" dirty="0"/>
            <a:t> </a:t>
          </a:r>
          <a:r>
            <a:rPr lang="en-US" sz="1600" dirty="0" err="1"/>
            <a:t>obliku</a:t>
          </a:r>
          <a:r>
            <a:rPr lang="en-US" sz="1600" dirty="0"/>
            <a:t>. </a:t>
          </a:r>
        </a:p>
      </dgm:t>
    </dgm:pt>
    <dgm:pt modelId="{DEF6D631-EE1B-4454-B71A-050ABA57BE8C}" type="parTrans" cxnId="{77A88BCE-7EC1-4845-BD50-734646A3B709}">
      <dgm:prSet/>
      <dgm:spPr/>
      <dgm:t>
        <a:bodyPr/>
        <a:lstStyle/>
        <a:p>
          <a:endParaRPr lang="en-US" sz="1600"/>
        </a:p>
      </dgm:t>
    </dgm:pt>
    <dgm:pt modelId="{75077D73-C7F3-4403-8656-FB1800E2D078}" type="sibTrans" cxnId="{77A88BCE-7EC1-4845-BD50-734646A3B709}">
      <dgm:prSet phldrT="4" custT="1"/>
      <dgm:spPr/>
      <dgm:t>
        <a:bodyPr/>
        <a:lstStyle/>
        <a:p>
          <a:endParaRPr lang="en-US" sz="1600"/>
        </a:p>
      </dgm:t>
    </dgm:pt>
    <dgm:pt modelId="{24FBACB7-FE6C-40C6-9BA3-54A9E703469F}">
      <dgm:prSet custT="1"/>
      <dgm:spPr/>
      <dgm:t>
        <a:bodyPr/>
        <a:lstStyle/>
        <a:p>
          <a:r>
            <a:rPr lang="en-US" sz="1600"/>
            <a:t>Biljke se zalijevaju pomoću sustava za zalijevanje koji je programiran micro:bitom.</a:t>
          </a:r>
        </a:p>
      </dgm:t>
    </dgm:pt>
    <dgm:pt modelId="{8D3B874C-E367-4358-B3EE-647C9C8B61A3}" type="parTrans" cxnId="{25A0B2BD-98C4-4686-862A-6151B66B20EF}">
      <dgm:prSet/>
      <dgm:spPr/>
      <dgm:t>
        <a:bodyPr/>
        <a:lstStyle/>
        <a:p>
          <a:endParaRPr lang="en-US" sz="1600"/>
        </a:p>
      </dgm:t>
    </dgm:pt>
    <dgm:pt modelId="{EDAFD261-5725-46DB-88A1-AEE45DE93C19}" type="sibTrans" cxnId="{25A0B2BD-98C4-4686-862A-6151B66B20EF}">
      <dgm:prSet phldrT="5"/>
      <dgm:spPr/>
      <dgm:t>
        <a:bodyPr/>
        <a:lstStyle/>
        <a:p>
          <a:endParaRPr lang="en-US" sz="1600"/>
        </a:p>
      </dgm:t>
    </dgm:pt>
    <dgm:pt modelId="{E5B3C1CC-B888-418A-B2CE-C8C9C3B8C454}" type="pres">
      <dgm:prSet presAssocID="{D2A068AA-DCF8-4DAE-9FF9-6E739C93B2C1}" presName="outerComposite" presStyleCnt="0">
        <dgm:presLayoutVars>
          <dgm:chMax val="5"/>
          <dgm:dir/>
          <dgm:resizeHandles val="exact"/>
        </dgm:presLayoutVars>
      </dgm:prSet>
      <dgm:spPr/>
    </dgm:pt>
    <dgm:pt modelId="{52FA5A84-EBC6-4324-A1E3-3CA296D1A1FA}" type="pres">
      <dgm:prSet presAssocID="{D2A068AA-DCF8-4DAE-9FF9-6E739C93B2C1}" presName="dummyMaxCanvas" presStyleCnt="0">
        <dgm:presLayoutVars/>
      </dgm:prSet>
      <dgm:spPr/>
    </dgm:pt>
    <dgm:pt modelId="{95A0862E-645B-4746-A36D-E06A45BC8FD8}" type="pres">
      <dgm:prSet presAssocID="{D2A068AA-DCF8-4DAE-9FF9-6E739C93B2C1}" presName="FiveNodes_1" presStyleLbl="node1" presStyleIdx="0" presStyleCnt="5">
        <dgm:presLayoutVars>
          <dgm:bulletEnabled val="1"/>
        </dgm:presLayoutVars>
      </dgm:prSet>
      <dgm:spPr/>
    </dgm:pt>
    <dgm:pt modelId="{F2E06716-3A38-4023-AA00-59B4B7C11741}" type="pres">
      <dgm:prSet presAssocID="{D2A068AA-DCF8-4DAE-9FF9-6E739C93B2C1}" presName="FiveNodes_2" presStyleLbl="node1" presStyleIdx="1" presStyleCnt="5">
        <dgm:presLayoutVars>
          <dgm:bulletEnabled val="1"/>
        </dgm:presLayoutVars>
      </dgm:prSet>
      <dgm:spPr/>
    </dgm:pt>
    <dgm:pt modelId="{B93DDBAE-95F8-4659-A24A-6D017A2FFAA4}" type="pres">
      <dgm:prSet presAssocID="{D2A068AA-DCF8-4DAE-9FF9-6E739C93B2C1}" presName="FiveNodes_3" presStyleLbl="node1" presStyleIdx="2" presStyleCnt="5">
        <dgm:presLayoutVars>
          <dgm:bulletEnabled val="1"/>
        </dgm:presLayoutVars>
      </dgm:prSet>
      <dgm:spPr/>
    </dgm:pt>
    <dgm:pt modelId="{38AB9ECE-8585-48B9-9487-BD7818B4FA24}" type="pres">
      <dgm:prSet presAssocID="{D2A068AA-DCF8-4DAE-9FF9-6E739C93B2C1}" presName="FiveNodes_4" presStyleLbl="node1" presStyleIdx="3" presStyleCnt="5">
        <dgm:presLayoutVars>
          <dgm:bulletEnabled val="1"/>
        </dgm:presLayoutVars>
      </dgm:prSet>
      <dgm:spPr/>
    </dgm:pt>
    <dgm:pt modelId="{A25CBCB9-CD27-453A-A536-760C46DF7E40}" type="pres">
      <dgm:prSet presAssocID="{D2A068AA-DCF8-4DAE-9FF9-6E739C93B2C1}" presName="FiveNodes_5" presStyleLbl="node1" presStyleIdx="4" presStyleCnt="5">
        <dgm:presLayoutVars>
          <dgm:bulletEnabled val="1"/>
        </dgm:presLayoutVars>
      </dgm:prSet>
      <dgm:spPr/>
    </dgm:pt>
    <dgm:pt modelId="{5BBEA304-6917-4DE8-8F83-B301FDBC3EB1}" type="pres">
      <dgm:prSet presAssocID="{D2A068AA-DCF8-4DAE-9FF9-6E739C93B2C1}" presName="FiveConn_1-2" presStyleLbl="fgAccFollowNode1" presStyleIdx="0" presStyleCnt="4">
        <dgm:presLayoutVars>
          <dgm:bulletEnabled val="1"/>
        </dgm:presLayoutVars>
      </dgm:prSet>
      <dgm:spPr/>
    </dgm:pt>
    <dgm:pt modelId="{5D868C5D-BDC3-42F2-8A33-742D780A8EF9}" type="pres">
      <dgm:prSet presAssocID="{D2A068AA-DCF8-4DAE-9FF9-6E739C93B2C1}" presName="FiveConn_2-3" presStyleLbl="fgAccFollowNode1" presStyleIdx="1" presStyleCnt="4">
        <dgm:presLayoutVars>
          <dgm:bulletEnabled val="1"/>
        </dgm:presLayoutVars>
      </dgm:prSet>
      <dgm:spPr/>
    </dgm:pt>
    <dgm:pt modelId="{FDFF8E97-0528-4EB3-9084-2ECB4223E8E5}" type="pres">
      <dgm:prSet presAssocID="{D2A068AA-DCF8-4DAE-9FF9-6E739C93B2C1}" presName="FiveConn_3-4" presStyleLbl="fgAccFollowNode1" presStyleIdx="2" presStyleCnt="4">
        <dgm:presLayoutVars>
          <dgm:bulletEnabled val="1"/>
        </dgm:presLayoutVars>
      </dgm:prSet>
      <dgm:spPr/>
    </dgm:pt>
    <dgm:pt modelId="{314200A1-6B7B-4F9C-905E-C590E9688A51}" type="pres">
      <dgm:prSet presAssocID="{D2A068AA-DCF8-4DAE-9FF9-6E739C93B2C1}" presName="FiveConn_4-5" presStyleLbl="fgAccFollowNode1" presStyleIdx="3" presStyleCnt="4">
        <dgm:presLayoutVars>
          <dgm:bulletEnabled val="1"/>
        </dgm:presLayoutVars>
      </dgm:prSet>
      <dgm:spPr/>
    </dgm:pt>
    <dgm:pt modelId="{19955682-FF2F-4596-AEF4-FF07DBBD8E98}" type="pres">
      <dgm:prSet presAssocID="{D2A068AA-DCF8-4DAE-9FF9-6E739C93B2C1}" presName="FiveNodes_1_text" presStyleLbl="node1" presStyleIdx="4" presStyleCnt="5">
        <dgm:presLayoutVars>
          <dgm:bulletEnabled val="1"/>
        </dgm:presLayoutVars>
      </dgm:prSet>
      <dgm:spPr/>
    </dgm:pt>
    <dgm:pt modelId="{8EE8D9E0-8564-4271-907F-73CAD4072419}" type="pres">
      <dgm:prSet presAssocID="{D2A068AA-DCF8-4DAE-9FF9-6E739C93B2C1}" presName="FiveNodes_2_text" presStyleLbl="node1" presStyleIdx="4" presStyleCnt="5">
        <dgm:presLayoutVars>
          <dgm:bulletEnabled val="1"/>
        </dgm:presLayoutVars>
      </dgm:prSet>
      <dgm:spPr/>
    </dgm:pt>
    <dgm:pt modelId="{1B2B4D62-5A8E-4B1E-BD42-C1EAEF9791D1}" type="pres">
      <dgm:prSet presAssocID="{D2A068AA-DCF8-4DAE-9FF9-6E739C93B2C1}" presName="FiveNodes_3_text" presStyleLbl="node1" presStyleIdx="4" presStyleCnt="5">
        <dgm:presLayoutVars>
          <dgm:bulletEnabled val="1"/>
        </dgm:presLayoutVars>
      </dgm:prSet>
      <dgm:spPr/>
    </dgm:pt>
    <dgm:pt modelId="{B558361F-B4BE-452A-8839-983C2EC386B8}" type="pres">
      <dgm:prSet presAssocID="{D2A068AA-DCF8-4DAE-9FF9-6E739C93B2C1}" presName="FiveNodes_4_text" presStyleLbl="node1" presStyleIdx="4" presStyleCnt="5">
        <dgm:presLayoutVars>
          <dgm:bulletEnabled val="1"/>
        </dgm:presLayoutVars>
      </dgm:prSet>
      <dgm:spPr/>
    </dgm:pt>
    <dgm:pt modelId="{9D43E57F-A620-427F-ACB2-A8C24D7EEC82}" type="pres">
      <dgm:prSet presAssocID="{D2A068AA-DCF8-4DAE-9FF9-6E739C93B2C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33D850C-2276-40FC-86FD-DC59B4F8385F}" type="presOf" srcId="{C010ED3C-48DF-4261-8BE0-BE2CC10185D5}" destId="{B93DDBAE-95F8-4659-A24A-6D017A2FFAA4}" srcOrd="0" destOrd="0" presId="urn:microsoft.com/office/officeart/2005/8/layout/vProcess5"/>
    <dgm:cxn modelId="{C3D94129-1E5B-466B-8D5B-0D86CA3ABB47}" type="presOf" srcId="{C010ED3C-48DF-4261-8BE0-BE2CC10185D5}" destId="{1B2B4D62-5A8E-4B1E-BD42-C1EAEF9791D1}" srcOrd="1" destOrd="0" presId="urn:microsoft.com/office/officeart/2005/8/layout/vProcess5"/>
    <dgm:cxn modelId="{877AEE3D-C78A-4575-86F4-C7B3B4B80F1B}" type="presOf" srcId="{0A8C4155-D049-4485-9AAE-0B749AB6A7E7}" destId="{F2E06716-3A38-4023-AA00-59B4B7C11741}" srcOrd="0" destOrd="0" presId="urn:microsoft.com/office/officeart/2005/8/layout/vProcess5"/>
    <dgm:cxn modelId="{53FD844D-C49F-4804-A58A-E98A1F235539}" type="presOf" srcId="{07552C32-BF9E-4408-A3C5-57C8773A55B4}" destId="{FDFF8E97-0528-4EB3-9084-2ECB4223E8E5}" srcOrd="0" destOrd="0" presId="urn:microsoft.com/office/officeart/2005/8/layout/vProcess5"/>
    <dgm:cxn modelId="{34016B59-B321-4A53-A4C0-E5ED31C1B381}" srcId="{D2A068AA-DCF8-4DAE-9FF9-6E739C93B2C1}" destId="{F692C209-3C5F-4D93-BDAA-FDD5FF0F4523}" srcOrd="0" destOrd="0" parTransId="{842396A1-7CA4-487B-B9EA-5D5285F33705}" sibTransId="{41561842-DF2B-4862-AE37-A31473637A5C}"/>
    <dgm:cxn modelId="{251B5EAA-950D-4282-905E-9E392DA45122}" type="presOf" srcId="{8700E4FD-204C-4BC3-A89C-22191F0124D3}" destId="{38AB9ECE-8585-48B9-9487-BD7818B4FA24}" srcOrd="0" destOrd="0" presId="urn:microsoft.com/office/officeart/2005/8/layout/vProcess5"/>
    <dgm:cxn modelId="{EB1398AA-5CBA-4554-BA1B-FC8D66E85AB9}" type="presOf" srcId="{F692C209-3C5F-4D93-BDAA-FDD5FF0F4523}" destId="{95A0862E-645B-4746-A36D-E06A45BC8FD8}" srcOrd="0" destOrd="0" presId="urn:microsoft.com/office/officeart/2005/8/layout/vProcess5"/>
    <dgm:cxn modelId="{30E2D5B0-292F-4419-BE5A-901CE5164825}" type="presOf" srcId="{FB753391-4C6C-4B9C-AD1D-6406A91EAA86}" destId="{5D868C5D-BDC3-42F2-8A33-742D780A8EF9}" srcOrd="0" destOrd="0" presId="urn:microsoft.com/office/officeart/2005/8/layout/vProcess5"/>
    <dgm:cxn modelId="{25A0B2BD-98C4-4686-862A-6151B66B20EF}" srcId="{D2A068AA-DCF8-4DAE-9FF9-6E739C93B2C1}" destId="{24FBACB7-FE6C-40C6-9BA3-54A9E703469F}" srcOrd="4" destOrd="0" parTransId="{8D3B874C-E367-4358-B3EE-647C9C8B61A3}" sibTransId="{EDAFD261-5725-46DB-88A1-AEE45DE93C19}"/>
    <dgm:cxn modelId="{B8E11CC3-0C33-4240-A28A-CAA7D6848885}" srcId="{D2A068AA-DCF8-4DAE-9FF9-6E739C93B2C1}" destId="{C010ED3C-48DF-4261-8BE0-BE2CC10185D5}" srcOrd="2" destOrd="0" parTransId="{4CD16931-71A7-4DFD-ABC2-A99FF2524659}" sibTransId="{07552C32-BF9E-4408-A3C5-57C8773A55B4}"/>
    <dgm:cxn modelId="{77A88BCE-7EC1-4845-BD50-734646A3B709}" srcId="{D2A068AA-DCF8-4DAE-9FF9-6E739C93B2C1}" destId="{8700E4FD-204C-4BC3-A89C-22191F0124D3}" srcOrd="3" destOrd="0" parTransId="{DEF6D631-EE1B-4454-B71A-050ABA57BE8C}" sibTransId="{75077D73-C7F3-4403-8656-FB1800E2D078}"/>
    <dgm:cxn modelId="{7DC0DFCF-364D-4486-B75A-305078D1FABC}" srcId="{D2A068AA-DCF8-4DAE-9FF9-6E739C93B2C1}" destId="{0A8C4155-D049-4485-9AAE-0B749AB6A7E7}" srcOrd="1" destOrd="0" parTransId="{B27983FA-4E00-48B3-A40E-FF1292EBE488}" sibTransId="{FB753391-4C6C-4B9C-AD1D-6406A91EAA86}"/>
    <dgm:cxn modelId="{EB1D62DA-B3B4-4CD7-9441-056932289611}" type="presOf" srcId="{75077D73-C7F3-4403-8656-FB1800E2D078}" destId="{314200A1-6B7B-4F9C-905E-C590E9688A51}" srcOrd="0" destOrd="0" presId="urn:microsoft.com/office/officeart/2005/8/layout/vProcess5"/>
    <dgm:cxn modelId="{C7FDE3DC-E4CF-4E82-8D74-40199BEBE27C}" type="presOf" srcId="{D2A068AA-DCF8-4DAE-9FF9-6E739C93B2C1}" destId="{E5B3C1CC-B888-418A-B2CE-C8C9C3B8C454}" srcOrd="0" destOrd="0" presId="urn:microsoft.com/office/officeart/2005/8/layout/vProcess5"/>
    <dgm:cxn modelId="{74E0D7DD-51EF-40F3-8E47-5475BD12C3CC}" type="presOf" srcId="{8700E4FD-204C-4BC3-A89C-22191F0124D3}" destId="{B558361F-B4BE-452A-8839-983C2EC386B8}" srcOrd="1" destOrd="0" presId="urn:microsoft.com/office/officeart/2005/8/layout/vProcess5"/>
    <dgm:cxn modelId="{99A44EDE-1BF4-4909-81C9-DD143CAE10E5}" type="presOf" srcId="{0A8C4155-D049-4485-9AAE-0B749AB6A7E7}" destId="{8EE8D9E0-8564-4271-907F-73CAD4072419}" srcOrd="1" destOrd="0" presId="urn:microsoft.com/office/officeart/2005/8/layout/vProcess5"/>
    <dgm:cxn modelId="{E0E8A0ED-64BE-4E20-B407-75EB3BE9AC4D}" type="presOf" srcId="{24FBACB7-FE6C-40C6-9BA3-54A9E703469F}" destId="{A25CBCB9-CD27-453A-A536-760C46DF7E40}" srcOrd="0" destOrd="0" presId="urn:microsoft.com/office/officeart/2005/8/layout/vProcess5"/>
    <dgm:cxn modelId="{DA5655F2-4BA1-499C-AB62-0C7E5682F4FA}" type="presOf" srcId="{F692C209-3C5F-4D93-BDAA-FDD5FF0F4523}" destId="{19955682-FF2F-4596-AEF4-FF07DBBD8E98}" srcOrd="1" destOrd="0" presId="urn:microsoft.com/office/officeart/2005/8/layout/vProcess5"/>
    <dgm:cxn modelId="{B1CA17F6-E232-47CA-9855-7D6CEFBB8BE1}" type="presOf" srcId="{24FBACB7-FE6C-40C6-9BA3-54A9E703469F}" destId="{9D43E57F-A620-427F-ACB2-A8C24D7EEC82}" srcOrd="1" destOrd="0" presId="urn:microsoft.com/office/officeart/2005/8/layout/vProcess5"/>
    <dgm:cxn modelId="{B42337FC-8C58-49AF-9A59-17486AD06176}" type="presOf" srcId="{41561842-DF2B-4862-AE37-A31473637A5C}" destId="{5BBEA304-6917-4DE8-8F83-B301FDBC3EB1}" srcOrd="0" destOrd="0" presId="urn:microsoft.com/office/officeart/2005/8/layout/vProcess5"/>
    <dgm:cxn modelId="{1F61598F-0B59-4865-8E82-F6CB77A21885}" type="presParOf" srcId="{E5B3C1CC-B888-418A-B2CE-C8C9C3B8C454}" destId="{52FA5A84-EBC6-4324-A1E3-3CA296D1A1FA}" srcOrd="0" destOrd="0" presId="urn:microsoft.com/office/officeart/2005/8/layout/vProcess5"/>
    <dgm:cxn modelId="{03E9890D-1581-4521-924E-847F439F342B}" type="presParOf" srcId="{E5B3C1CC-B888-418A-B2CE-C8C9C3B8C454}" destId="{95A0862E-645B-4746-A36D-E06A45BC8FD8}" srcOrd="1" destOrd="0" presId="urn:microsoft.com/office/officeart/2005/8/layout/vProcess5"/>
    <dgm:cxn modelId="{68461FAB-B928-4691-8C38-0F832295E11F}" type="presParOf" srcId="{E5B3C1CC-B888-418A-B2CE-C8C9C3B8C454}" destId="{F2E06716-3A38-4023-AA00-59B4B7C11741}" srcOrd="2" destOrd="0" presId="urn:microsoft.com/office/officeart/2005/8/layout/vProcess5"/>
    <dgm:cxn modelId="{1D667122-374D-4B1B-83FE-EC32934CAEDD}" type="presParOf" srcId="{E5B3C1CC-B888-418A-B2CE-C8C9C3B8C454}" destId="{B93DDBAE-95F8-4659-A24A-6D017A2FFAA4}" srcOrd="3" destOrd="0" presId="urn:microsoft.com/office/officeart/2005/8/layout/vProcess5"/>
    <dgm:cxn modelId="{B3CECF51-CEA8-4383-9188-CEA200D26C63}" type="presParOf" srcId="{E5B3C1CC-B888-418A-B2CE-C8C9C3B8C454}" destId="{38AB9ECE-8585-48B9-9487-BD7818B4FA24}" srcOrd="4" destOrd="0" presId="urn:microsoft.com/office/officeart/2005/8/layout/vProcess5"/>
    <dgm:cxn modelId="{CAC5F0D1-85A5-44C5-8085-28DA4E447456}" type="presParOf" srcId="{E5B3C1CC-B888-418A-B2CE-C8C9C3B8C454}" destId="{A25CBCB9-CD27-453A-A536-760C46DF7E40}" srcOrd="5" destOrd="0" presId="urn:microsoft.com/office/officeart/2005/8/layout/vProcess5"/>
    <dgm:cxn modelId="{2E9DA10E-E3EC-43F1-949C-87402015D45C}" type="presParOf" srcId="{E5B3C1CC-B888-418A-B2CE-C8C9C3B8C454}" destId="{5BBEA304-6917-4DE8-8F83-B301FDBC3EB1}" srcOrd="6" destOrd="0" presId="urn:microsoft.com/office/officeart/2005/8/layout/vProcess5"/>
    <dgm:cxn modelId="{5D816043-6CFA-451F-8097-47B5D291EF2B}" type="presParOf" srcId="{E5B3C1CC-B888-418A-B2CE-C8C9C3B8C454}" destId="{5D868C5D-BDC3-42F2-8A33-742D780A8EF9}" srcOrd="7" destOrd="0" presId="urn:microsoft.com/office/officeart/2005/8/layout/vProcess5"/>
    <dgm:cxn modelId="{CEA9ABDE-7FEA-41F6-BEBB-8CFDEBB789C2}" type="presParOf" srcId="{E5B3C1CC-B888-418A-B2CE-C8C9C3B8C454}" destId="{FDFF8E97-0528-4EB3-9084-2ECB4223E8E5}" srcOrd="8" destOrd="0" presId="urn:microsoft.com/office/officeart/2005/8/layout/vProcess5"/>
    <dgm:cxn modelId="{AF833600-C7A0-42B6-B1DE-56818D75600C}" type="presParOf" srcId="{E5B3C1CC-B888-418A-B2CE-C8C9C3B8C454}" destId="{314200A1-6B7B-4F9C-905E-C590E9688A51}" srcOrd="9" destOrd="0" presId="urn:microsoft.com/office/officeart/2005/8/layout/vProcess5"/>
    <dgm:cxn modelId="{F368D70B-47DB-40C8-9A75-637892180A6B}" type="presParOf" srcId="{E5B3C1CC-B888-418A-B2CE-C8C9C3B8C454}" destId="{19955682-FF2F-4596-AEF4-FF07DBBD8E98}" srcOrd="10" destOrd="0" presId="urn:microsoft.com/office/officeart/2005/8/layout/vProcess5"/>
    <dgm:cxn modelId="{B0379D62-4F21-4CB4-8D1F-DC258FF2A5DD}" type="presParOf" srcId="{E5B3C1CC-B888-418A-B2CE-C8C9C3B8C454}" destId="{8EE8D9E0-8564-4271-907F-73CAD4072419}" srcOrd="11" destOrd="0" presId="urn:microsoft.com/office/officeart/2005/8/layout/vProcess5"/>
    <dgm:cxn modelId="{4F800CBC-3E26-4941-BA01-D007BE41D594}" type="presParOf" srcId="{E5B3C1CC-B888-418A-B2CE-C8C9C3B8C454}" destId="{1B2B4D62-5A8E-4B1E-BD42-C1EAEF9791D1}" srcOrd="12" destOrd="0" presId="urn:microsoft.com/office/officeart/2005/8/layout/vProcess5"/>
    <dgm:cxn modelId="{F282333D-28CC-447A-AED9-7422067902E7}" type="presParOf" srcId="{E5B3C1CC-B888-418A-B2CE-C8C9C3B8C454}" destId="{B558361F-B4BE-452A-8839-983C2EC386B8}" srcOrd="13" destOrd="0" presId="urn:microsoft.com/office/officeart/2005/8/layout/vProcess5"/>
    <dgm:cxn modelId="{E7B80E56-5DFE-4195-B78C-D9D34A635E76}" type="presParOf" srcId="{E5B3C1CC-B888-418A-B2CE-C8C9C3B8C454}" destId="{9D43E57F-A620-427F-ACB2-A8C24D7EEC8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20E39-C572-4C01-AFD4-21D35DCB603F}">
      <dsp:nvSpPr>
        <dsp:cNvPr id="0" name=""/>
        <dsp:cNvSpPr/>
      </dsp:nvSpPr>
      <dsp:spPr>
        <a:xfrm>
          <a:off x="0" y="1044652"/>
          <a:ext cx="6269038" cy="52767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Darko Krznar, učitelj informatike</a:t>
          </a:r>
          <a:endParaRPr lang="en-US" sz="2200" kern="1200"/>
        </a:p>
      </dsp:txBody>
      <dsp:txXfrm>
        <a:off x="25759" y="1070411"/>
        <a:ext cx="6217520" cy="476152"/>
      </dsp:txXfrm>
    </dsp:sp>
    <dsp:sp modelId="{497E709C-450A-484C-A767-270DE2842749}">
      <dsp:nvSpPr>
        <dsp:cNvPr id="0" name=""/>
        <dsp:cNvSpPr/>
      </dsp:nvSpPr>
      <dsp:spPr>
        <a:xfrm>
          <a:off x="0" y="1635682"/>
          <a:ext cx="6269038" cy="52767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98068"/>
                <a:satOff val="0"/>
                <a:lumOff val="16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-198068"/>
                <a:satOff val="0"/>
                <a:lumOff val="16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-198068"/>
                <a:satOff val="0"/>
                <a:lumOff val="16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Ksenija Pintarić, učiteljica kemije</a:t>
          </a:r>
          <a:endParaRPr lang="en-US" sz="2200" kern="1200"/>
        </a:p>
      </dsp:txBody>
      <dsp:txXfrm>
        <a:off x="25759" y="1661441"/>
        <a:ext cx="6217520" cy="476152"/>
      </dsp:txXfrm>
    </dsp:sp>
    <dsp:sp modelId="{F78886E0-5E66-4D60-A52A-1E3182097C2F}">
      <dsp:nvSpPr>
        <dsp:cNvPr id="0" name=""/>
        <dsp:cNvSpPr/>
      </dsp:nvSpPr>
      <dsp:spPr>
        <a:xfrm>
          <a:off x="0" y="2226712"/>
          <a:ext cx="6269038" cy="52767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396136"/>
                <a:satOff val="0"/>
                <a:lumOff val="32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-396136"/>
                <a:satOff val="0"/>
                <a:lumOff val="32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-396136"/>
                <a:satOff val="0"/>
                <a:lumOff val="32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Ana-Maria-Beatrice Šikić, učiteljica biologije i prirode</a:t>
          </a:r>
          <a:endParaRPr lang="en-US" sz="2200" kern="1200"/>
        </a:p>
      </dsp:txBody>
      <dsp:txXfrm>
        <a:off x="25759" y="2252471"/>
        <a:ext cx="6217520" cy="476152"/>
      </dsp:txXfrm>
    </dsp:sp>
    <dsp:sp modelId="{9E091359-10A8-40FA-B10C-44053B398E44}">
      <dsp:nvSpPr>
        <dsp:cNvPr id="0" name=""/>
        <dsp:cNvSpPr/>
      </dsp:nvSpPr>
      <dsp:spPr>
        <a:xfrm>
          <a:off x="0" y="2817742"/>
          <a:ext cx="6269038" cy="52767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594204"/>
                <a:satOff val="0"/>
                <a:lumOff val="483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-594204"/>
                <a:satOff val="0"/>
                <a:lumOff val="483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-594204"/>
                <a:satOff val="0"/>
                <a:lumOff val="483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Draženka Pust, učiteljica razredne nastave</a:t>
          </a:r>
          <a:endParaRPr lang="en-US" sz="2200" kern="1200"/>
        </a:p>
      </dsp:txBody>
      <dsp:txXfrm>
        <a:off x="25759" y="2843501"/>
        <a:ext cx="6217520" cy="476152"/>
      </dsp:txXfrm>
    </dsp:sp>
    <dsp:sp modelId="{4AB16A5D-288A-4EC4-9F28-8C7D44DA66A8}">
      <dsp:nvSpPr>
        <dsp:cNvPr id="0" name=""/>
        <dsp:cNvSpPr/>
      </dsp:nvSpPr>
      <dsp:spPr>
        <a:xfrm>
          <a:off x="0" y="3408772"/>
          <a:ext cx="6269038" cy="52767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396136"/>
                <a:satOff val="0"/>
                <a:lumOff val="32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-396136"/>
                <a:satOff val="0"/>
                <a:lumOff val="32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-396136"/>
                <a:satOff val="0"/>
                <a:lumOff val="32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Mirjana Vugrek, učiteljica razredne nastave</a:t>
          </a:r>
          <a:endParaRPr lang="en-US" sz="2200" kern="1200"/>
        </a:p>
      </dsp:txBody>
      <dsp:txXfrm>
        <a:off x="25759" y="3434531"/>
        <a:ext cx="6217520" cy="476152"/>
      </dsp:txXfrm>
    </dsp:sp>
    <dsp:sp modelId="{4B2966DD-8B34-4E7E-9837-C064FB9F09A7}">
      <dsp:nvSpPr>
        <dsp:cNvPr id="0" name=""/>
        <dsp:cNvSpPr/>
      </dsp:nvSpPr>
      <dsp:spPr>
        <a:xfrm>
          <a:off x="0" y="3999802"/>
          <a:ext cx="6269038" cy="52767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98068"/>
                <a:satOff val="0"/>
                <a:lumOff val="16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-198068"/>
                <a:satOff val="0"/>
                <a:lumOff val="16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-198068"/>
                <a:satOff val="0"/>
                <a:lumOff val="16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Učenici ekološke, vrtlarske i informatičke skupine</a:t>
          </a:r>
          <a:endParaRPr lang="en-US" sz="2200" kern="1200" dirty="0"/>
        </a:p>
      </dsp:txBody>
      <dsp:txXfrm>
        <a:off x="25759" y="4025561"/>
        <a:ext cx="6217520" cy="476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1D30A-1212-4C83-9F3F-79B09D807F1B}">
      <dsp:nvSpPr>
        <dsp:cNvPr id="0" name=""/>
        <dsp:cNvSpPr/>
      </dsp:nvSpPr>
      <dsp:spPr>
        <a:xfrm>
          <a:off x="1812088" y="1238803"/>
          <a:ext cx="3854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548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94430" y="1282443"/>
        <a:ext cx="20804" cy="4160"/>
      </dsp:txXfrm>
    </dsp:sp>
    <dsp:sp modelId="{94F7C93B-2B32-4D3E-9982-ED3F737E7F0F}">
      <dsp:nvSpPr>
        <dsp:cNvPr id="0" name=""/>
        <dsp:cNvSpPr/>
      </dsp:nvSpPr>
      <dsp:spPr>
        <a:xfrm>
          <a:off x="4805" y="741799"/>
          <a:ext cx="1809082" cy="10854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647" tIns="93050" rIns="88647" bIns="9305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i</a:t>
          </a:r>
          <a:r>
            <a:rPr lang="en-US" sz="1800" kern="1200" dirty="0" err="1"/>
            <a:t>zrada</a:t>
          </a:r>
          <a:r>
            <a:rPr lang="en-US" sz="1800" kern="1200" dirty="0"/>
            <a:t> </a:t>
          </a:r>
          <a:r>
            <a:rPr lang="en-US" sz="1800" kern="1200" dirty="0" err="1"/>
            <a:t>ljestvice</a:t>
          </a:r>
          <a:r>
            <a:rPr lang="en-US" sz="1800" kern="1200" dirty="0"/>
            <a:t> i </a:t>
          </a:r>
          <a:r>
            <a:rPr lang="en-US" sz="1800" kern="1200" dirty="0" err="1"/>
            <a:t>mrežice</a:t>
          </a:r>
          <a:r>
            <a:rPr lang="en-US" sz="1800" kern="1200" dirty="0"/>
            <a:t>; </a:t>
          </a:r>
        </a:p>
      </dsp:txBody>
      <dsp:txXfrm>
        <a:off x="4805" y="741799"/>
        <a:ext cx="1809082" cy="1085449"/>
      </dsp:txXfrm>
    </dsp:sp>
    <dsp:sp modelId="{0B92EE84-E29D-4679-B3EF-B81DBEE16D14}">
      <dsp:nvSpPr>
        <dsp:cNvPr id="0" name=""/>
        <dsp:cNvSpPr/>
      </dsp:nvSpPr>
      <dsp:spPr>
        <a:xfrm>
          <a:off x="4037260" y="1238803"/>
          <a:ext cx="3854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5489" y="45720"/>
              </a:lnTo>
            </a:path>
          </a:pathLst>
        </a:custGeom>
        <a:noFill/>
        <a:ln w="635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9602" y="1282443"/>
        <a:ext cx="20804" cy="4160"/>
      </dsp:txXfrm>
    </dsp:sp>
    <dsp:sp modelId="{2FDD70C8-72A2-45BA-B727-1B25EA1997CB}">
      <dsp:nvSpPr>
        <dsp:cNvPr id="0" name=""/>
        <dsp:cNvSpPr/>
      </dsp:nvSpPr>
      <dsp:spPr>
        <a:xfrm>
          <a:off x="2229977" y="741799"/>
          <a:ext cx="1809082" cy="1085449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647" tIns="93050" rIns="88647" bIns="9305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sjetva; </a:t>
          </a:r>
        </a:p>
      </dsp:txBody>
      <dsp:txXfrm>
        <a:off x="2229977" y="741799"/>
        <a:ext cx="1809082" cy="1085449"/>
      </dsp:txXfrm>
    </dsp:sp>
    <dsp:sp modelId="{1D97EB66-9384-441D-8236-F050D2386506}">
      <dsp:nvSpPr>
        <dsp:cNvPr id="0" name=""/>
        <dsp:cNvSpPr/>
      </dsp:nvSpPr>
      <dsp:spPr>
        <a:xfrm>
          <a:off x="909347" y="1825448"/>
          <a:ext cx="4450343" cy="385489"/>
        </a:xfrm>
        <a:custGeom>
          <a:avLst/>
          <a:gdLst/>
          <a:ahLst/>
          <a:cxnLst/>
          <a:rect l="0" t="0" r="0" b="0"/>
          <a:pathLst>
            <a:path>
              <a:moveTo>
                <a:pt x="4450343" y="0"/>
              </a:moveTo>
              <a:lnTo>
                <a:pt x="4450343" y="209844"/>
              </a:lnTo>
              <a:lnTo>
                <a:pt x="0" y="209844"/>
              </a:lnTo>
              <a:lnTo>
                <a:pt x="0" y="385489"/>
              </a:lnTo>
            </a:path>
          </a:pathLst>
        </a:custGeom>
        <a:noFill/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22775" y="2016112"/>
        <a:ext cx="223487" cy="4160"/>
      </dsp:txXfrm>
    </dsp:sp>
    <dsp:sp modelId="{D34FAB03-81B8-4F96-BF00-372C60659178}">
      <dsp:nvSpPr>
        <dsp:cNvPr id="0" name=""/>
        <dsp:cNvSpPr/>
      </dsp:nvSpPr>
      <dsp:spPr>
        <a:xfrm>
          <a:off x="4455149" y="741799"/>
          <a:ext cx="1809082" cy="1085449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647" tIns="93050" rIns="88647" bIns="9305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promatranje, </a:t>
          </a:r>
        </a:p>
      </dsp:txBody>
      <dsp:txXfrm>
        <a:off x="4455149" y="741799"/>
        <a:ext cx="1809082" cy="1085449"/>
      </dsp:txXfrm>
    </dsp:sp>
    <dsp:sp modelId="{B9ADEA77-ED9C-43DD-AAF7-5CF4FE4B185F}">
      <dsp:nvSpPr>
        <dsp:cNvPr id="0" name=""/>
        <dsp:cNvSpPr/>
      </dsp:nvSpPr>
      <dsp:spPr>
        <a:xfrm>
          <a:off x="1812088" y="2740342"/>
          <a:ext cx="3854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5489" y="45720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94430" y="2783982"/>
        <a:ext cx="20804" cy="4160"/>
      </dsp:txXfrm>
    </dsp:sp>
    <dsp:sp modelId="{ECE27E57-D0FA-4D24-B172-66568B77FE94}">
      <dsp:nvSpPr>
        <dsp:cNvPr id="0" name=""/>
        <dsp:cNvSpPr/>
      </dsp:nvSpPr>
      <dsp:spPr>
        <a:xfrm>
          <a:off x="4805" y="2243337"/>
          <a:ext cx="1809082" cy="1085449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647" tIns="93050" rIns="88647" bIns="9305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fotografiranje, </a:t>
          </a:r>
        </a:p>
      </dsp:txBody>
      <dsp:txXfrm>
        <a:off x="4805" y="2243337"/>
        <a:ext cx="1809082" cy="1085449"/>
      </dsp:txXfrm>
    </dsp:sp>
    <dsp:sp modelId="{FAA726C1-4D8F-47FC-B532-F0B6158B249A}">
      <dsp:nvSpPr>
        <dsp:cNvPr id="0" name=""/>
        <dsp:cNvSpPr/>
      </dsp:nvSpPr>
      <dsp:spPr>
        <a:xfrm>
          <a:off x="4037260" y="2740342"/>
          <a:ext cx="3854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5489" y="45720"/>
              </a:lnTo>
            </a:path>
          </a:pathLst>
        </a:custGeom>
        <a:noFill/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9602" y="2783982"/>
        <a:ext cx="20804" cy="4160"/>
      </dsp:txXfrm>
    </dsp:sp>
    <dsp:sp modelId="{B0DAEE03-147D-4A34-891D-623C063B3836}">
      <dsp:nvSpPr>
        <dsp:cNvPr id="0" name=""/>
        <dsp:cNvSpPr/>
      </dsp:nvSpPr>
      <dsp:spPr>
        <a:xfrm>
          <a:off x="2229977" y="2243337"/>
          <a:ext cx="1809082" cy="1085449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647" tIns="93050" rIns="88647" bIns="9305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programirano zalijevanje (micro:bit), </a:t>
          </a:r>
        </a:p>
      </dsp:txBody>
      <dsp:txXfrm>
        <a:off x="2229977" y="2243337"/>
        <a:ext cx="1809082" cy="1085449"/>
      </dsp:txXfrm>
    </dsp:sp>
    <dsp:sp modelId="{028E2E79-A399-4DCD-B76D-DB11622B443C}">
      <dsp:nvSpPr>
        <dsp:cNvPr id="0" name=""/>
        <dsp:cNvSpPr/>
      </dsp:nvSpPr>
      <dsp:spPr>
        <a:xfrm>
          <a:off x="909347" y="3326987"/>
          <a:ext cx="4450343" cy="385489"/>
        </a:xfrm>
        <a:custGeom>
          <a:avLst/>
          <a:gdLst/>
          <a:ahLst/>
          <a:cxnLst/>
          <a:rect l="0" t="0" r="0" b="0"/>
          <a:pathLst>
            <a:path>
              <a:moveTo>
                <a:pt x="4450343" y="0"/>
              </a:moveTo>
              <a:lnTo>
                <a:pt x="4450343" y="209844"/>
              </a:lnTo>
              <a:lnTo>
                <a:pt x="0" y="209844"/>
              </a:lnTo>
              <a:lnTo>
                <a:pt x="0" y="385489"/>
              </a:lnTo>
            </a:path>
          </a:pathLst>
        </a:custGeom>
        <a:noFill/>
        <a:ln w="635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22775" y="3517651"/>
        <a:ext cx="223487" cy="4160"/>
      </dsp:txXfrm>
    </dsp:sp>
    <dsp:sp modelId="{10FBB73D-FE41-4640-8720-A92341F17E82}">
      <dsp:nvSpPr>
        <dsp:cNvPr id="0" name=""/>
        <dsp:cNvSpPr/>
      </dsp:nvSpPr>
      <dsp:spPr>
        <a:xfrm>
          <a:off x="4455149" y="2243337"/>
          <a:ext cx="1809082" cy="1085449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647" tIns="93050" rIns="88647" bIns="9305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brojanje vitica, </a:t>
          </a:r>
        </a:p>
      </dsp:txBody>
      <dsp:txXfrm>
        <a:off x="4455149" y="2243337"/>
        <a:ext cx="1809082" cy="1085449"/>
      </dsp:txXfrm>
    </dsp:sp>
    <dsp:sp modelId="{1284533A-E5F3-43C2-9757-A2E075C665DE}">
      <dsp:nvSpPr>
        <dsp:cNvPr id="0" name=""/>
        <dsp:cNvSpPr/>
      </dsp:nvSpPr>
      <dsp:spPr>
        <a:xfrm>
          <a:off x="1812088" y="4241881"/>
          <a:ext cx="3854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5489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94430" y="4285520"/>
        <a:ext cx="20804" cy="4160"/>
      </dsp:txXfrm>
    </dsp:sp>
    <dsp:sp modelId="{1A0003D4-9430-4CC0-80F2-E94360397C8C}">
      <dsp:nvSpPr>
        <dsp:cNvPr id="0" name=""/>
        <dsp:cNvSpPr/>
      </dsp:nvSpPr>
      <dsp:spPr>
        <a:xfrm>
          <a:off x="4805" y="3744876"/>
          <a:ext cx="1809082" cy="1085449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647" tIns="93050" rIns="88647" bIns="9305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izrada grafikona i tablica u Excelu, </a:t>
          </a:r>
        </a:p>
      </dsp:txBody>
      <dsp:txXfrm>
        <a:off x="4805" y="3744876"/>
        <a:ext cx="1809082" cy="1085449"/>
      </dsp:txXfrm>
    </dsp:sp>
    <dsp:sp modelId="{058FAD93-06E7-420D-98EC-BACC44B747F7}">
      <dsp:nvSpPr>
        <dsp:cNvPr id="0" name=""/>
        <dsp:cNvSpPr/>
      </dsp:nvSpPr>
      <dsp:spPr>
        <a:xfrm>
          <a:off x="2229977" y="3744876"/>
          <a:ext cx="1809082" cy="1085449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647" tIns="93050" rIns="88647" bIns="9305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izrada plakata i prezentacija rada u PowerPointu.</a:t>
          </a:r>
        </a:p>
      </dsp:txBody>
      <dsp:txXfrm>
        <a:off x="2229977" y="3744876"/>
        <a:ext cx="1809082" cy="10854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E8034-0316-47AB-9CAE-AECFAF3A69CB}">
      <dsp:nvSpPr>
        <dsp:cNvPr id="0" name=""/>
        <dsp:cNvSpPr/>
      </dsp:nvSpPr>
      <dsp:spPr>
        <a:xfrm>
          <a:off x="0" y="442"/>
          <a:ext cx="6204984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0DF14D-230D-48B3-9BE4-A1C153A58CBD}">
      <dsp:nvSpPr>
        <dsp:cNvPr id="0" name=""/>
        <dsp:cNvSpPr/>
      </dsp:nvSpPr>
      <dsp:spPr>
        <a:xfrm>
          <a:off x="0" y="442"/>
          <a:ext cx="6204984" cy="402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s</a:t>
          </a:r>
          <a:r>
            <a:rPr lang="en-US" sz="1400" kern="1200" dirty="0" err="1"/>
            <a:t>jeme</a:t>
          </a:r>
          <a:r>
            <a:rPr lang="en-US" sz="1400" kern="1200" dirty="0"/>
            <a:t> </a:t>
          </a:r>
          <a:r>
            <a:rPr lang="en-US" sz="1400" kern="1200" dirty="0" err="1"/>
            <a:t>graška</a:t>
          </a:r>
          <a:r>
            <a:rPr lang="en-US" sz="1400" kern="1200" dirty="0"/>
            <a:t> </a:t>
          </a:r>
        </a:p>
      </dsp:txBody>
      <dsp:txXfrm>
        <a:off x="0" y="442"/>
        <a:ext cx="6204984" cy="402892"/>
      </dsp:txXfrm>
    </dsp:sp>
    <dsp:sp modelId="{67803910-C879-4193-82BC-F53B3078A45C}">
      <dsp:nvSpPr>
        <dsp:cNvPr id="0" name=""/>
        <dsp:cNvSpPr/>
      </dsp:nvSpPr>
      <dsp:spPr>
        <a:xfrm>
          <a:off x="0" y="403335"/>
          <a:ext cx="6204984" cy="0"/>
        </a:xfrm>
        <a:prstGeom prst="line">
          <a:avLst/>
        </a:prstGeom>
        <a:gradFill rotWithShape="0">
          <a:gsLst>
            <a:gs pos="0">
              <a:schemeClr val="accent5">
                <a:hueOff val="-844818"/>
                <a:satOff val="-2177"/>
                <a:lumOff val="-1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844818"/>
                <a:satOff val="-2177"/>
                <a:lumOff val="-1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844818"/>
                <a:satOff val="-2177"/>
                <a:lumOff val="-1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844818"/>
              <a:satOff val="-2177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00B9070-48D9-4F60-9406-6F941DCA8982}">
      <dsp:nvSpPr>
        <dsp:cNvPr id="0" name=""/>
        <dsp:cNvSpPr/>
      </dsp:nvSpPr>
      <dsp:spPr>
        <a:xfrm>
          <a:off x="0" y="403335"/>
          <a:ext cx="6204984" cy="402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drveni</a:t>
          </a:r>
          <a:r>
            <a:rPr lang="en-US" sz="1400" kern="1200" dirty="0"/>
            <a:t> </a:t>
          </a:r>
          <a:r>
            <a:rPr lang="en-US" sz="1400" kern="1200" dirty="0" err="1"/>
            <a:t>štapići</a:t>
          </a:r>
          <a:r>
            <a:rPr lang="en-US" sz="1400" kern="1200" dirty="0"/>
            <a:t> </a:t>
          </a:r>
          <a:r>
            <a:rPr lang="en-US" sz="1400" kern="1200" dirty="0" err="1"/>
            <a:t>visine</a:t>
          </a:r>
          <a:r>
            <a:rPr lang="en-US" sz="1400" kern="1200" dirty="0"/>
            <a:t> 30 cm, </a:t>
          </a:r>
          <a:r>
            <a:rPr lang="en-US" sz="1400" kern="1200" dirty="0" err="1"/>
            <a:t>promjera</a:t>
          </a:r>
          <a:r>
            <a:rPr lang="en-US" sz="1400" kern="1200" dirty="0"/>
            <a:t> 0,5 cm (15 </a:t>
          </a:r>
          <a:r>
            <a:rPr lang="en-US" sz="1400" kern="1200" dirty="0" err="1"/>
            <a:t>kom</a:t>
          </a:r>
          <a:r>
            <a:rPr lang="en-US" sz="1400" kern="1200" dirty="0"/>
            <a:t>)</a:t>
          </a:r>
        </a:p>
      </dsp:txBody>
      <dsp:txXfrm>
        <a:off x="0" y="403335"/>
        <a:ext cx="6204984" cy="402892"/>
      </dsp:txXfrm>
    </dsp:sp>
    <dsp:sp modelId="{ECDD8FE7-6B1F-4BA0-9CAE-D4191286CEE9}">
      <dsp:nvSpPr>
        <dsp:cNvPr id="0" name=""/>
        <dsp:cNvSpPr/>
      </dsp:nvSpPr>
      <dsp:spPr>
        <a:xfrm>
          <a:off x="0" y="806227"/>
          <a:ext cx="6204984" cy="0"/>
        </a:xfrm>
        <a:prstGeom prst="line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00D9ED-2062-425B-A183-E68A9F0B8F19}">
      <dsp:nvSpPr>
        <dsp:cNvPr id="0" name=""/>
        <dsp:cNvSpPr/>
      </dsp:nvSpPr>
      <dsp:spPr>
        <a:xfrm>
          <a:off x="0" y="806227"/>
          <a:ext cx="6204984" cy="402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ovčja</a:t>
          </a:r>
          <a:r>
            <a:rPr lang="en-US" sz="1400" kern="1200" dirty="0"/>
            <a:t> </a:t>
          </a:r>
          <a:r>
            <a:rPr lang="en-US" sz="1400" kern="1200" dirty="0" err="1"/>
            <a:t>vuna</a:t>
          </a:r>
          <a:r>
            <a:rPr lang="en-US" sz="1400" kern="1200" dirty="0"/>
            <a:t> </a:t>
          </a:r>
        </a:p>
      </dsp:txBody>
      <dsp:txXfrm>
        <a:off x="0" y="806227"/>
        <a:ext cx="6204984" cy="402892"/>
      </dsp:txXfrm>
    </dsp:sp>
    <dsp:sp modelId="{F440CA76-0215-4A19-8CD0-04DA898E7545}">
      <dsp:nvSpPr>
        <dsp:cNvPr id="0" name=""/>
        <dsp:cNvSpPr/>
      </dsp:nvSpPr>
      <dsp:spPr>
        <a:xfrm>
          <a:off x="0" y="1209119"/>
          <a:ext cx="6204984" cy="0"/>
        </a:xfrm>
        <a:prstGeom prst="line">
          <a:avLst/>
        </a:prstGeom>
        <a:gradFill rotWithShape="0">
          <a:gsLst>
            <a:gs pos="0">
              <a:schemeClr val="accent5">
                <a:hueOff val="-2534453"/>
                <a:satOff val="-6532"/>
                <a:lumOff val="-4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534453"/>
                <a:satOff val="-6532"/>
                <a:lumOff val="-4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534453"/>
                <a:satOff val="-6532"/>
                <a:lumOff val="-4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534453"/>
              <a:satOff val="-6532"/>
              <a:lumOff val="-4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FF5E01-9F5B-46F7-94B3-3D34759CB0C2}">
      <dsp:nvSpPr>
        <dsp:cNvPr id="0" name=""/>
        <dsp:cNvSpPr/>
      </dsp:nvSpPr>
      <dsp:spPr>
        <a:xfrm>
          <a:off x="0" y="1209119"/>
          <a:ext cx="6204984" cy="402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široke</a:t>
          </a:r>
          <a:r>
            <a:rPr lang="en-US" sz="1400" kern="1200" dirty="0"/>
            <a:t> </a:t>
          </a:r>
          <a:r>
            <a:rPr lang="en-US" sz="1400" kern="1200" dirty="0" err="1"/>
            <a:t>tegle</a:t>
          </a:r>
          <a:r>
            <a:rPr lang="en-US" sz="1400" kern="1200" dirty="0"/>
            <a:t> za </a:t>
          </a:r>
          <a:r>
            <a:rPr lang="en-US" sz="1400" kern="1200" dirty="0" err="1"/>
            <a:t>cvijeće</a:t>
          </a:r>
          <a:r>
            <a:rPr lang="en-US" sz="1400" kern="1200" dirty="0"/>
            <a:t> (3) </a:t>
          </a:r>
        </a:p>
      </dsp:txBody>
      <dsp:txXfrm>
        <a:off x="0" y="1209119"/>
        <a:ext cx="6204984" cy="402892"/>
      </dsp:txXfrm>
    </dsp:sp>
    <dsp:sp modelId="{518A6F1E-0CC1-491C-BF0A-5DE4290D056D}">
      <dsp:nvSpPr>
        <dsp:cNvPr id="0" name=""/>
        <dsp:cNvSpPr/>
      </dsp:nvSpPr>
      <dsp:spPr>
        <a:xfrm>
          <a:off x="0" y="1612012"/>
          <a:ext cx="6204984" cy="0"/>
        </a:xfrm>
        <a:prstGeom prst="lin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868CBE-D92F-4E1F-836D-BE9099AE2248}">
      <dsp:nvSpPr>
        <dsp:cNvPr id="0" name=""/>
        <dsp:cNvSpPr/>
      </dsp:nvSpPr>
      <dsp:spPr>
        <a:xfrm>
          <a:off x="0" y="1612012"/>
          <a:ext cx="6204984" cy="402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zemlja</a:t>
          </a:r>
          <a:r>
            <a:rPr lang="en-US" sz="1400" kern="1200" dirty="0"/>
            <a:t> za </a:t>
          </a:r>
          <a:r>
            <a:rPr lang="en-US" sz="1400" kern="1200" dirty="0" err="1"/>
            <a:t>cvijeće</a:t>
          </a:r>
          <a:r>
            <a:rPr lang="en-US" sz="1400" kern="1200" dirty="0"/>
            <a:t> (10L)</a:t>
          </a:r>
        </a:p>
      </dsp:txBody>
      <dsp:txXfrm>
        <a:off x="0" y="1612012"/>
        <a:ext cx="6204984" cy="402892"/>
      </dsp:txXfrm>
    </dsp:sp>
    <dsp:sp modelId="{C9BC4D0E-ADFD-4D82-A549-8C906FDB18F2}">
      <dsp:nvSpPr>
        <dsp:cNvPr id="0" name=""/>
        <dsp:cNvSpPr/>
      </dsp:nvSpPr>
      <dsp:spPr>
        <a:xfrm>
          <a:off x="0" y="2014904"/>
          <a:ext cx="6204984" cy="0"/>
        </a:xfrm>
        <a:prstGeom prst="line">
          <a:avLst/>
        </a:prstGeom>
        <a:gradFill rotWithShape="0">
          <a:gsLst>
            <a:gs pos="0">
              <a:schemeClr val="accent5">
                <a:hueOff val="-4224089"/>
                <a:satOff val="-10887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224089"/>
                <a:satOff val="-10887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224089"/>
                <a:satOff val="-10887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224089"/>
              <a:satOff val="-10887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2D098FF-7ECB-47B0-9C9D-77B2F32A660E}">
      <dsp:nvSpPr>
        <dsp:cNvPr id="0" name=""/>
        <dsp:cNvSpPr/>
      </dsp:nvSpPr>
      <dsp:spPr>
        <a:xfrm>
          <a:off x="0" y="2014904"/>
          <a:ext cx="6204984" cy="402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vodovodna</a:t>
          </a:r>
          <a:r>
            <a:rPr lang="en-US" sz="1400" kern="1200" dirty="0"/>
            <a:t> </a:t>
          </a:r>
          <a:r>
            <a:rPr lang="en-US" sz="1400" kern="1200" dirty="0" err="1"/>
            <a:t>voda</a:t>
          </a:r>
          <a:r>
            <a:rPr lang="en-US" sz="1400" kern="1200" dirty="0"/>
            <a:t> </a:t>
          </a:r>
        </a:p>
      </dsp:txBody>
      <dsp:txXfrm>
        <a:off x="0" y="2014904"/>
        <a:ext cx="6204984" cy="402892"/>
      </dsp:txXfrm>
    </dsp:sp>
    <dsp:sp modelId="{1248ABCB-CBDE-443D-B40C-10D2349AD5E6}">
      <dsp:nvSpPr>
        <dsp:cNvPr id="0" name=""/>
        <dsp:cNvSpPr/>
      </dsp:nvSpPr>
      <dsp:spPr>
        <a:xfrm>
          <a:off x="0" y="2417797"/>
          <a:ext cx="6204984" cy="0"/>
        </a:xfrm>
        <a:prstGeom prst="line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F3FE13-EFC5-412A-9B3F-6DC7D8CE62C4}">
      <dsp:nvSpPr>
        <dsp:cNvPr id="0" name=""/>
        <dsp:cNvSpPr/>
      </dsp:nvSpPr>
      <dsp:spPr>
        <a:xfrm>
          <a:off x="0" y="2417797"/>
          <a:ext cx="6204984" cy="402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micro:bit</a:t>
          </a:r>
          <a:r>
            <a:rPr lang="en-US" sz="1400" kern="1200" dirty="0"/>
            <a:t> </a:t>
          </a:r>
        </a:p>
      </dsp:txBody>
      <dsp:txXfrm>
        <a:off x="0" y="2417797"/>
        <a:ext cx="6204984" cy="402892"/>
      </dsp:txXfrm>
    </dsp:sp>
    <dsp:sp modelId="{B94BE994-7B5F-45BD-9F1D-5EE143741745}">
      <dsp:nvSpPr>
        <dsp:cNvPr id="0" name=""/>
        <dsp:cNvSpPr/>
      </dsp:nvSpPr>
      <dsp:spPr>
        <a:xfrm>
          <a:off x="0" y="2820689"/>
          <a:ext cx="6204984" cy="0"/>
        </a:xfrm>
        <a:prstGeom prst="line">
          <a:avLst/>
        </a:prstGeom>
        <a:gradFill rotWithShape="0">
          <a:gsLst>
            <a:gs pos="0">
              <a:schemeClr val="accent5">
                <a:hueOff val="-5913725"/>
                <a:satOff val="-15242"/>
                <a:lumOff val="-10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913725"/>
                <a:satOff val="-15242"/>
                <a:lumOff val="-10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913725"/>
                <a:satOff val="-15242"/>
                <a:lumOff val="-10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913725"/>
              <a:satOff val="-15242"/>
              <a:lumOff val="-102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FD587A-8196-40BF-90CE-60E22CCA6EFF}">
      <dsp:nvSpPr>
        <dsp:cNvPr id="0" name=""/>
        <dsp:cNvSpPr/>
      </dsp:nvSpPr>
      <dsp:spPr>
        <a:xfrm>
          <a:off x="0" y="2820689"/>
          <a:ext cx="6204984" cy="402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sustav</a:t>
          </a:r>
          <a:r>
            <a:rPr lang="en-US" sz="1400" kern="1200" dirty="0"/>
            <a:t> za </a:t>
          </a:r>
          <a:r>
            <a:rPr lang="en-US" sz="1400" kern="1200" dirty="0" err="1"/>
            <a:t>zalijevanje</a:t>
          </a:r>
          <a:r>
            <a:rPr lang="en-US" sz="1400" kern="1200" dirty="0"/>
            <a:t> </a:t>
          </a:r>
          <a:r>
            <a:rPr lang="en-US" sz="1400" kern="1200" dirty="0" err="1"/>
            <a:t>cvijeća</a:t>
          </a:r>
          <a:endParaRPr lang="en-US" sz="1400" kern="1200" dirty="0"/>
        </a:p>
      </dsp:txBody>
      <dsp:txXfrm>
        <a:off x="0" y="2820689"/>
        <a:ext cx="6204984" cy="402892"/>
      </dsp:txXfrm>
    </dsp:sp>
    <dsp:sp modelId="{4C9F09BA-D97C-4D69-AF5D-9AED6EA4C6CA}">
      <dsp:nvSpPr>
        <dsp:cNvPr id="0" name=""/>
        <dsp:cNvSpPr/>
      </dsp:nvSpPr>
      <dsp:spPr>
        <a:xfrm>
          <a:off x="0" y="3223581"/>
          <a:ext cx="6204984" cy="0"/>
        </a:xfrm>
        <a:prstGeom prst="lin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6B1B59D-9F7C-4FD7-ACAB-0384B30FD84C}">
      <dsp:nvSpPr>
        <dsp:cNvPr id="0" name=""/>
        <dsp:cNvSpPr/>
      </dsp:nvSpPr>
      <dsp:spPr>
        <a:xfrm>
          <a:off x="0" y="3223581"/>
          <a:ext cx="6204984" cy="402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vrtlarske rukavice</a:t>
          </a:r>
        </a:p>
      </dsp:txBody>
      <dsp:txXfrm>
        <a:off x="0" y="3223581"/>
        <a:ext cx="6204984" cy="4028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0862E-645B-4746-A36D-E06A45BC8FD8}">
      <dsp:nvSpPr>
        <dsp:cNvPr id="0" name=""/>
        <dsp:cNvSpPr/>
      </dsp:nvSpPr>
      <dsp:spPr>
        <a:xfrm>
          <a:off x="0" y="0"/>
          <a:ext cx="4021889" cy="90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Grašak</a:t>
          </a:r>
          <a:r>
            <a:rPr lang="en-US" sz="1600" kern="1200" dirty="0"/>
            <a:t> se </a:t>
          </a:r>
          <a:r>
            <a:rPr lang="en-US" sz="1600" kern="1200" dirty="0" err="1"/>
            <a:t>posije</a:t>
          </a:r>
          <a:r>
            <a:rPr lang="en-US" sz="1600" kern="1200" dirty="0"/>
            <a:t> u </a:t>
          </a:r>
          <a:r>
            <a:rPr lang="en-US" sz="1600" kern="1200" dirty="0" err="1"/>
            <a:t>teglice</a:t>
          </a:r>
          <a:r>
            <a:rPr lang="en-US" sz="1600" kern="1200" dirty="0"/>
            <a:t>. </a:t>
          </a:r>
        </a:p>
      </dsp:txBody>
      <dsp:txXfrm>
        <a:off x="26638" y="26638"/>
        <a:ext cx="2934087" cy="856197"/>
      </dsp:txXfrm>
    </dsp:sp>
    <dsp:sp modelId="{F2E06716-3A38-4023-AA00-59B4B7C11741}">
      <dsp:nvSpPr>
        <dsp:cNvPr id="0" name=""/>
        <dsp:cNvSpPr/>
      </dsp:nvSpPr>
      <dsp:spPr>
        <a:xfrm>
          <a:off x="300335" y="1035789"/>
          <a:ext cx="4021889" cy="90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87321"/>
                <a:satOff val="-1564"/>
                <a:lumOff val="664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87321"/>
                <a:satOff val="-1564"/>
                <a:lumOff val="664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87321"/>
                <a:satOff val="-1564"/>
                <a:lumOff val="664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 </a:t>
          </a:r>
          <a:r>
            <a:rPr lang="en-US" sz="1600" kern="1200" dirty="0" err="1"/>
            <a:t>prvu</a:t>
          </a:r>
          <a:r>
            <a:rPr lang="en-US" sz="1600" kern="1200" dirty="0"/>
            <a:t> se </a:t>
          </a:r>
          <a:r>
            <a:rPr lang="en-US" sz="1600" kern="1200" dirty="0" err="1"/>
            <a:t>teglicu</a:t>
          </a:r>
          <a:r>
            <a:rPr lang="en-US" sz="1600" kern="1200" dirty="0"/>
            <a:t> </a:t>
          </a:r>
          <a:r>
            <a:rPr lang="en-US" sz="1600" kern="1200" dirty="0" err="1"/>
            <a:t>stavi</a:t>
          </a:r>
          <a:r>
            <a:rPr lang="en-US" sz="1600" kern="1200" dirty="0"/>
            <a:t> </a:t>
          </a:r>
          <a:r>
            <a:rPr lang="en-US" sz="1600" kern="1200" dirty="0" err="1"/>
            <a:t>štapić</a:t>
          </a:r>
          <a:r>
            <a:rPr lang="en-US" sz="1600" kern="1200" dirty="0"/>
            <a:t> </a:t>
          </a:r>
          <a:r>
            <a:rPr lang="en-US" sz="1600" kern="1200" dirty="0" err="1"/>
            <a:t>po</a:t>
          </a:r>
          <a:r>
            <a:rPr lang="en-US" sz="1600" kern="1200" dirty="0"/>
            <a:t> </a:t>
          </a:r>
          <a:r>
            <a:rPr lang="en-US" sz="1600" kern="1200" dirty="0" err="1"/>
            <a:t>kojoj</a:t>
          </a:r>
          <a:r>
            <a:rPr lang="en-US" sz="1600" kern="1200" dirty="0"/>
            <a:t> se </a:t>
          </a:r>
          <a:r>
            <a:rPr lang="en-US" sz="1600" kern="1200" dirty="0" err="1"/>
            <a:t>grašak</a:t>
          </a:r>
          <a:r>
            <a:rPr lang="en-US" sz="1600" kern="1200" dirty="0"/>
            <a:t> </a:t>
          </a:r>
          <a:r>
            <a:rPr lang="en-US" sz="1600" kern="1200" dirty="0" err="1"/>
            <a:t>uspinje</a:t>
          </a:r>
          <a:r>
            <a:rPr lang="en-US" sz="1600" kern="1200" dirty="0"/>
            <a:t>, u </a:t>
          </a:r>
          <a:r>
            <a:rPr lang="en-US" sz="1600" kern="1200" dirty="0" err="1"/>
            <a:t>drugu</a:t>
          </a:r>
          <a:r>
            <a:rPr lang="en-US" sz="1600" kern="1200" dirty="0"/>
            <a:t> se stave </a:t>
          </a:r>
          <a:r>
            <a:rPr lang="en-US" sz="1600" kern="1200" dirty="0" err="1"/>
            <a:t>ljestvice</a:t>
          </a:r>
          <a:r>
            <a:rPr lang="en-US" sz="1600" kern="1200" dirty="0"/>
            <a:t>, a u </a:t>
          </a:r>
          <a:r>
            <a:rPr lang="en-US" sz="1600" kern="1200" dirty="0" err="1"/>
            <a:t>treću</a:t>
          </a:r>
          <a:r>
            <a:rPr lang="en-US" sz="1600" kern="1200" dirty="0"/>
            <a:t> </a:t>
          </a:r>
          <a:r>
            <a:rPr lang="en-US" sz="1600" kern="1200" dirty="0" err="1"/>
            <a:t>mrežica</a:t>
          </a:r>
          <a:r>
            <a:rPr lang="en-US" sz="1600" kern="1200" dirty="0"/>
            <a:t> </a:t>
          </a:r>
          <a:r>
            <a:rPr lang="en-US" sz="1600" kern="1200" dirty="0" err="1"/>
            <a:t>propeta</a:t>
          </a:r>
          <a:r>
            <a:rPr lang="en-US" sz="1600" kern="1200" dirty="0"/>
            <a:t> </a:t>
          </a:r>
          <a:r>
            <a:rPr lang="en-US" sz="1600" kern="1200" dirty="0" err="1"/>
            <a:t>između</a:t>
          </a:r>
          <a:r>
            <a:rPr lang="en-US" sz="1600" kern="1200" dirty="0"/>
            <a:t> </a:t>
          </a:r>
          <a:r>
            <a:rPr lang="en-US" sz="1600" kern="1200" dirty="0" err="1"/>
            <a:t>dva</a:t>
          </a:r>
          <a:r>
            <a:rPr lang="en-US" sz="1600" kern="1200" dirty="0"/>
            <a:t> </a:t>
          </a:r>
          <a:r>
            <a:rPr lang="en-US" sz="1600" kern="1200" dirty="0" err="1"/>
            <a:t>štapića</a:t>
          </a:r>
          <a:r>
            <a:rPr lang="en-US" sz="1600" kern="1200" dirty="0"/>
            <a:t>. </a:t>
          </a:r>
        </a:p>
      </dsp:txBody>
      <dsp:txXfrm>
        <a:off x="326973" y="1062427"/>
        <a:ext cx="3077119" cy="856197"/>
      </dsp:txXfrm>
    </dsp:sp>
    <dsp:sp modelId="{B93DDBAE-95F8-4659-A24A-6D017A2FFAA4}">
      <dsp:nvSpPr>
        <dsp:cNvPr id="0" name=""/>
        <dsp:cNvSpPr/>
      </dsp:nvSpPr>
      <dsp:spPr>
        <a:xfrm>
          <a:off x="600671" y="2071579"/>
          <a:ext cx="4021889" cy="90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Smjer rasta poprati se fotografiranjem. </a:t>
          </a:r>
        </a:p>
      </dsp:txBody>
      <dsp:txXfrm>
        <a:off x="627309" y="2098217"/>
        <a:ext cx="3077119" cy="856197"/>
      </dsp:txXfrm>
    </dsp:sp>
    <dsp:sp modelId="{38AB9ECE-8585-48B9-9487-BD7818B4FA24}">
      <dsp:nvSpPr>
        <dsp:cNvPr id="0" name=""/>
        <dsp:cNvSpPr/>
      </dsp:nvSpPr>
      <dsp:spPr>
        <a:xfrm>
          <a:off x="901007" y="3107368"/>
          <a:ext cx="4021889" cy="90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61962"/>
                <a:satOff val="-4692"/>
                <a:lumOff val="1993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261962"/>
                <a:satOff val="-4692"/>
                <a:lumOff val="1993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261962"/>
                <a:satOff val="-4692"/>
                <a:lumOff val="1993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Broj</a:t>
          </a:r>
          <a:r>
            <a:rPr lang="en-US" sz="1600" kern="1200" dirty="0"/>
            <a:t> </a:t>
          </a:r>
          <a:r>
            <a:rPr lang="en-US" sz="1600" kern="1200" dirty="0" err="1"/>
            <a:t>vitica</a:t>
          </a:r>
          <a:r>
            <a:rPr lang="en-US" sz="1600" kern="1200" dirty="0"/>
            <a:t> </a:t>
          </a:r>
          <a:r>
            <a:rPr lang="en-US" sz="1600" kern="1200" dirty="0" err="1"/>
            <a:t>prati</a:t>
          </a:r>
          <a:r>
            <a:rPr lang="en-US" sz="1600" kern="1200" dirty="0"/>
            <a:t> se </a:t>
          </a:r>
          <a:r>
            <a:rPr lang="en-US" sz="1600" kern="1200" dirty="0" err="1"/>
            <a:t>svaki</a:t>
          </a:r>
          <a:r>
            <a:rPr lang="en-US" sz="1600" kern="1200" dirty="0"/>
            <a:t> </a:t>
          </a:r>
          <a:r>
            <a:rPr lang="en-US" sz="1600" kern="1200" dirty="0" err="1"/>
            <a:t>treći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i </a:t>
          </a:r>
          <a:r>
            <a:rPr lang="en-US" sz="1600" kern="1200" dirty="0" err="1"/>
            <a:t>zapisuje</a:t>
          </a:r>
          <a:r>
            <a:rPr lang="en-US" sz="1600" kern="1200" dirty="0"/>
            <a:t> u </a:t>
          </a:r>
          <a:r>
            <a:rPr lang="en-US" sz="1600" kern="1200" dirty="0" err="1"/>
            <a:t>tabličnom</a:t>
          </a:r>
          <a:r>
            <a:rPr lang="en-US" sz="1600" kern="1200" dirty="0"/>
            <a:t> </a:t>
          </a:r>
          <a:r>
            <a:rPr lang="en-US" sz="1600" kern="1200" dirty="0" err="1"/>
            <a:t>obliku</a:t>
          </a:r>
          <a:r>
            <a:rPr lang="en-US" sz="1600" kern="1200" dirty="0"/>
            <a:t>. </a:t>
          </a:r>
        </a:p>
      </dsp:txBody>
      <dsp:txXfrm>
        <a:off x="927645" y="3134006"/>
        <a:ext cx="3077119" cy="856197"/>
      </dsp:txXfrm>
    </dsp:sp>
    <dsp:sp modelId="{A25CBCB9-CD27-453A-A536-760C46DF7E40}">
      <dsp:nvSpPr>
        <dsp:cNvPr id="0" name=""/>
        <dsp:cNvSpPr/>
      </dsp:nvSpPr>
      <dsp:spPr>
        <a:xfrm>
          <a:off x="1201343" y="4143158"/>
          <a:ext cx="4021889" cy="90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Biljke se zalijevaju pomoću sustava za zalijevanje koji je programiran micro:bitom.</a:t>
          </a:r>
        </a:p>
      </dsp:txBody>
      <dsp:txXfrm>
        <a:off x="1227981" y="4169796"/>
        <a:ext cx="3077119" cy="856197"/>
      </dsp:txXfrm>
    </dsp:sp>
    <dsp:sp modelId="{5BBEA304-6917-4DE8-8F83-B301FDBC3EB1}">
      <dsp:nvSpPr>
        <dsp:cNvPr id="0" name=""/>
        <dsp:cNvSpPr/>
      </dsp:nvSpPr>
      <dsp:spPr>
        <a:xfrm>
          <a:off x="3430731" y="664421"/>
          <a:ext cx="591157" cy="5911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563741" y="664421"/>
        <a:ext cx="325137" cy="444846"/>
      </dsp:txXfrm>
    </dsp:sp>
    <dsp:sp modelId="{5D868C5D-BDC3-42F2-8A33-742D780A8EF9}">
      <dsp:nvSpPr>
        <dsp:cNvPr id="0" name=""/>
        <dsp:cNvSpPr/>
      </dsp:nvSpPr>
      <dsp:spPr>
        <a:xfrm>
          <a:off x="3731067" y="1700210"/>
          <a:ext cx="591157" cy="5911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864077" y="1700210"/>
        <a:ext cx="325137" cy="444846"/>
      </dsp:txXfrm>
    </dsp:sp>
    <dsp:sp modelId="{FDFF8E97-0528-4EB3-9084-2ECB4223E8E5}">
      <dsp:nvSpPr>
        <dsp:cNvPr id="0" name=""/>
        <dsp:cNvSpPr/>
      </dsp:nvSpPr>
      <dsp:spPr>
        <a:xfrm>
          <a:off x="4031403" y="2720842"/>
          <a:ext cx="591157" cy="5911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164413" y="2720842"/>
        <a:ext cx="325137" cy="444846"/>
      </dsp:txXfrm>
    </dsp:sp>
    <dsp:sp modelId="{314200A1-6B7B-4F9C-905E-C590E9688A51}">
      <dsp:nvSpPr>
        <dsp:cNvPr id="0" name=""/>
        <dsp:cNvSpPr/>
      </dsp:nvSpPr>
      <dsp:spPr>
        <a:xfrm>
          <a:off x="4331739" y="3766737"/>
          <a:ext cx="591157" cy="5911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464749" y="3766737"/>
        <a:ext cx="325137" cy="444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115121-9DAF-4D52-B55F-11E2E86E9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6F37711-88DE-4B12-BD13-6E7E00774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3298FB3-AE14-4397-9552-D9A89F83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FC71-EDC2-4538-ABFE-F0D244D6F52C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2EF0C8B-4AF2-490E-B6CB-A1C164278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8A07185-52A6-4C45-8B26-B7BFF714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6FF6-3853-423F-B605-8968EBE1C6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328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BADDFA-579A-4C8A-B91A-B5E20AD8A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8192C82-AEAE-4B8E-9B82-F72505E6C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88DD26-84C3-430F-92DA-AE456B50C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FC71-EDC2-4538-ABFE-F0D244D6F52C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9BC1E5F-5D9A-4BA4-A74F-9F437BC5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54675FF-679E-427F-902F-52439E12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6FF6-3853-423F-B605-8968EBE1C6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060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8649F25-EB9E-47C0-95E4-2B649D757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E2EE876-9DFA-4324-A3F8-B44459A02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4755CC4-3478-4317-A29D-868AD9559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FC71-EDC2-4538-ABFE-F0D244D6F52C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CFDB21F-EDFE-401D-91E5-418A6B0D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C38B96D-828D-40F4-B31C-3F323A75E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6FF6-3853-423F-B605-8968EBE1C6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83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EF33DA-FACF-4537-B6BD-96D9F58F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9AC49BC-66AF-43A0-B838-48EA56E2D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78EE6BC-C228-4FB8-A14E-77A41850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FC71-EDC2-4538-ABFE-F0D244D6F52C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79B43B8-597B-476D-B1B3-F237B7C06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1387C0F-0659-4F19-AD17-60046CDD7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6FF6-3853-423F-B605-8968EBE1C6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956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736EFB-7A45-464E-A630-34E2DA91D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49F8F81-7296-4527-B168-D29C3F564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7BD6336-FC9A-42BE-A4E0-42E55524A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FC71-EDC2-4538-ABFE-F0D244D6F52C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431C595-1444-4105-AEE9-132AE6EF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9CE5096-9EFC-4079-9D55-F8BE1BF1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6FF6-3853-423F-B605-8968EBE1C6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124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C60809-9759-48D1-8B00-436082F10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7B7FF0-8C45-4AC9-BEA5-1DAA0114B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B9A3B34-8EBD-4C72-BDCD-B7105B93E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00CE23F-6641-4830-A242-E83F791F7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FC71-EDC2-4538-ABFE-F0D244D6F52C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2A82887-1E1C-46DF-8E8C-9EC10C6D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F676913-1BB7-4CBF-B420-D6CEB7A8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6FF6-3853-423F-B605-8968EBE1C6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006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31F13-ABEC-445C-9C5E-59408D4E8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021F537-DEF8-443A-A64B-DA244C982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2870AE9-8694-4E84-B119-AA9FE4A07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A444A35-06B2-452D-B854-0F9D8DEBB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7967A09-C58B-4D9E-9962-69DEF0AF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A455758-4801-4805-A042-B2DBEC20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FC71-EDC2-4538-ABFE-F0D244D6F52C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6C558B3-DA44-4806-B970-5B6B293E7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3AD8022-78AA-48B1-9723-90DBBFA0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6FF6-3853-423F-B605-8968EBE1C6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872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23CB49-1F89-40FF-BB33-71E14024B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8384E89-F770-4F25-AC1F-F5F674C63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FC71-EDC2-4538-ABFE-F0D244D6F52C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0AB3FEB-8CAA-4E9E-BAF2-6A872060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42397A3-71FA-4933-BBAC-AD75922D5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6FF6-3853-423F-B605-8968EBE1C6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602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A1EA8DB-4F64-43CC-A053-587FF225E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FC71-EDC2-4538-ABFE-F0D244D6F52C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17A1655-DDC8-423F-9F72-1CD755D6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F79EE54-3D89-42F3-B680-54DBA7ECE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6FF6-3853-423F-B605-8968EBE1C6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286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BD0A71-EBEF-4909-B409-AD30ECFC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F7435B-5762-4477-A5D3-F81C0CA8B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DA13533-229D-4AE6-A28F-7C316B992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1DE7115-48CA-4786-8A09-4E3595CD8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FC71-EDC2-4538-ABFE-F0D244D6F52C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4D48F6D-86EB-41CC-B77D-69E15D0D5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DD3B8C4-49F6-4BEF-A361-5169662DC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6FF6-3853-423F-B605-8968EBE1C6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371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374B71-B6C0-436D-9F4B-5082A806C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5779362-DCFB-41FE-99DC-72E5B875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79C235D-C397-495E-A0DF-A7FB89157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F1AAB99-1EEE-4409-ACA6-07EBF563C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FC71-EDC2-4538-ABFE-F0D244D6F52C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3F6D4A4-21B7-4582-85FC-64067D0EE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4398AD8-7E1D-4BA7-A6E4-598FB794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6FF6-3853-423F-B605-8968EBE1C6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131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D0F0F98-86E3-4740-9415-DA7C43565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9033112-D457-444E-9DA3-4E4023A26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475D3A7-5581-4430-9B0B-8CA92905C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AFC71-EDC2-4538-ABFE-F0D244D6F52C}" type="datetimeFigureOut">
              <a:rPr lang="hr-HR" smtClean="0"/>
              <a:t>14.12.2017.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5DB896-FA9B-4E42-BBE7-5FB59BF2F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3A16EA5-1DB2-40E4-869B-3F8F9523A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E6FF6-3853-423F-B605-8968EBE1C6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46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AE4D09-7DE2-4992-8D14-B7CAC2F762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Istraživanje</a:t>
            </a:r>
            <a:r>
              <a:rPr lang="en-US" b="1" dirty="0"/>
              <a:t> </a:t>
            </a:r>
            <a:r>
              <a:rPr lang="en-US" b="1" dirty="0" err="1"/>
              <a:t>tigmotropizama</a:t>
            </a:r>
            <a:r>
              <a:rPr lang="en-US" b="1" dirty="0"/>
              <a:t> </a:t>
            </a:r>
            <a:r>
              <a:rPr lang="en-US" b="1" dirty="0" err="1"/>
              <a:t>kod</a:t>
            </a:r>
            <a:r>
              <a:rPr lang="en-US" b="1" dirty="0"/>
              <a:t> </a:t>
            </a:r>
            <a:r>
              <a:rPr lang="en-US" b="1" dirty="0" err="1"/>
              <a:t>graška</a:t>
            </a:r>
            <a:r>
              <a:rPr lang="en-US" b="1" dirty="0"/>
              <a:t> 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E2C1BBF-79B2-4727-9B01-747D906431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Za natječaj: Želim stablo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50F2CD1-0389-424A-A94A-82185F9819CF}"/>
              </a:ext>
            </a:extLst>
          </p:cNvPr>
          <p:cNvSpPr txBox="1"/>
          <p:nvPr/>
        </p:nvSpPr>
        <p:spPr>
          <a:xfrm>
            <a:off x="4261282" y="753031"/>
            <a:ext cx="492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II. OSNOVNA ŠKOLA VARAŽDIN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1C6DC61-AC5C-4AFA-A097-91E684F5D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6" y="5349875"/>
            <a:ext cx="2113788" cy="106084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F3D0DFE-A657-43C5-95F7-441F27B7D9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t="13710" r="28459" b="6655"/>
          <a:stretch/>
        </p:blipFill>
        <p:spPr>
          <a:xfrm>
            <a:off x="10258424" y="4966649"/>
            <a:ext cx="1553497" cy="153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5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408B09EF-B3A2-4FFA-878A-38CFFECE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Nositelji istraživanja</a:t>
            </a:r>
          </a:p>
        </p:txBody>
      </p:sp>
      <p:graphicFrame>
        <p:nvGraphicFramePr>
          <p:cNvPr id="5" name="Rezervirano mjesto sadržaja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867789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005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>
            <a:extLst>
              <a:ext uri="{FF2B5EF4-FFF2-40B4-BE49-F238E27FC236}">
                <a16:creationId xmlns:a16="http://schemas.microsoft.com/office/drawing/2014/main" id="{AB47121D-E712-4DD8-8862-9EEB93220B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1" r="23820" b="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001910A-E52F-4EB7-8198-DFDA694C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hr-HR" dirty="0"/>
              <a:t>Cilj istraživanja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9A55D5-F35F-4AE3-ADD0-8AC0063FB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2400" dirty="0" err="1"/>
              <a:t>Ispitati</a:t>
            </a:r>
            <a:r>
              <a:rPr lang="en-US" sz="2400" dirty="0"/>
              <a:t> </a:t>
            </a:r>
            <a:r>
              <a:rPr lang="en-US" sz="2400" dirty="0" err="1"/>
              <a:t>stvaranje</a:t>
            </a:r>
            <a:r>
              <a:rPr lang="en-US" sz="2400" dirty="0"/>
              <a:t> </a:t>
            </a:r>
            <a:r>
              <a:rPr lang="en-US" sz="2400" dirty="0" err="1"/>
              <a:t>broja</a:t>
            </a:r>
            <a:r>
              <a:rPr lang="en-US" sz="2400" dirty="0"/>
              <a:t> </a:t>
            </a:r>
            <a:r>
              <a:rPr lang="en-US" sz="2400" dirty="0" err="1"/>
              <a:t>vitica</a:t>
            </a:r>
            <a:r>
              <a:rPr lang="en-US" sz="2400" dirty="0"/>
              <a:t> </a:t>
            </a:r>
            <a:r>
              <a:rPr lang="en-US" sz="2400" dirty="0" err="1"/>
              <a:t>graška</a:t>
            </a:r>
            <a:r>
              <a:rPr lang="en-US" sz="2400" dirty="0"/>
              <a:t> </a:t>
            </a:r>
            <a:r>
              <a:rPr lang="en-US" sz="2400" dirty="0" err="1"/>
              <a:t>ako</a:t>
            </a:r>
            <a:r>
              <a:rPr lang="en-US" sz="2400" dirty="0"/>
              <a:t> </a:t>
            </a:r>
            <a:r>
              <a:rPr lang="en-US" sz="2400" dirty="0" err="1"/>
              <a:t>grašak</a:t>
            </a:r>
            <a:r>
              <a:rPr lang="en-US" sz="2400" dirty="0"/>
              <a:t> </a:t>
            </a:r>
            <a:r>
              <a:rPr lang="en-US" sz="2400" dirty="0" err="1"/>
              <a:t>raste</a:t>
            </a:r>
            <a:r>
              <a:rPr lang="en-US" sz="2400" dirty="0"/>
              <a:t> u </a:t>
            </a:r>
            <a:r>
              <a:rPr lang="en-US" sz="2400" dirty="0" err="1"/>
              <a:t>posudi</a:t>
            </a:r>
            <a:r>
              <a:rPr lang="en-US" sz="2400" dirty="0"/>
              <a:t> </a:t>
            </a:r>
            <a:r>
              <a:rPr lang="en-US" sz="2400" dirty="0" err="1"/>
              <a:t>uz</a:t>
            </a:r>
            <a:r>
              <a:rPr lang="en-US" sz="2400" dirty="0"/>
              <a:t> </a:t>
            </a:r>
            <a:r>
              <a:rPr lang="en-US" sz="2400" dirty="0" err="1"/>
              <a:t>različite</a:t>
            </a:r>
            <a:r>
              <a:rPr lang="en-US" sz="2400" dirty="0"/>
              <a:t> </a:t>
            </a:r>
            <a:r>
              <a:rPr lang="en-US" sz="2400" dirty="0" err="1"/>
              <a:t>potpornje</a:t>
            </a:r>
            <a:r>
              <a:rPr lang="en-US" sz="2400" dirty="0"/>
              <a:t>: </a:t>
            </a:r>
            <a:endParaRPr lang="hr-HR" sz="2400" dirty="0"/>
          </a:p>
          <a:p>
            <a:pPr lvl="1"/>
            <a:r>
              <a:rPr lang="en-US" dirty="0" err="1"/>
              <a:t>štapić</a:t>
            </a:r>
            <a:r>
              <a:rPr lang="en-US" dirty="0"/>
              <a:t>, </a:t>
            </a:r>
            <a:endParaRPr lang="hr-HR" dirty="0"/>
          </a:p>
          <a:p>
            <a:pPr lvl="1"/>
            <a:r>
              <a:rPr lang="hr-HR" dirty="0" err="1"/>
              <a:t>lj</a:t>
            </a:r>
            <a:r>
              <a:rPr lang="en-US" dirty="0" err="1"/>
              <a:t>estvicu</a:t>
            </a:r>
            <a:endParaRPr lang="hr-HR" dirty="0"/>
          </a:p>
          <a:p>
            <a:pPr lvl="1"/>
            <a:r>
              <a:rPr lang="en-US" dirty="0" err="1"/>
              <a:t>mrežicu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801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3905DD14-783D-4001-8D41-A04E00146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hr-HR">
                <a:solidFill>
                  <a:schemeClr val="accent1"/>
                </a:solidFill>
              </a:rPr>
              <a:t>Pretpostavka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FE6696-FDB8-4DB8-8ECC-1E2748484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/>
              <a:t>Ako grašak raste u posudi s mrežicom stvorit će najviše vitica, manje u teglom s ljestvicom, a najmanje u tegli sa štapićem.</a:t>
            </a:r>
            <a:endParaRPr lang="hr-HR" sz="2400"/>
          </a:p>
          <a:p>
            <a:endParaRPr lang="hr-HR" sz="2400"/>
          </a:p>
        </p:txBody>
      </p:sp>
    </p:spTree>
    <p:extLst>
      <p:ext uri="{BB962C8B-B14F-4D97-AF65-F5344CB8AC3E}">
        <p14:creationId xmlns:p14="http://schemas.microsoft.com/office/powerpoint/2010/main" val="247309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0C3471C0-7AB9-44D2-B4C5-269F6FE8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Metode istraživanja</a:t>
            </a:r>
          </a:p>
        </p:txBody>
      </p:sp>
      <p:graphicFrame>
        <p:nvGraphicFramePr>
          <p:cNvPr id="5" name="Rezervirano mjesto sadržaja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204376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33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6">
            <a:extLst>
              <a:ext uri="{FF2B5EF4-FFF2-40B4-BE49-F238E27FC236}">
                <a16:creationId xmlns:a16="http://schemas.microsoft.com/office/drawing/2014/main" id="{E02F3C71-C981-4614-98EA-D6C494F809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elektronički, strujni krug&#10;&#10;Opis je generiran uz vrlo visoku pouzdanost">
            <a:extLst>
              <a:ext uri="{FF2B5EF4-FFF2-40B4-BE49-F238E27FC236}">
                <a16:creationId xmlns:a16="http://schemas.microsoft.com/office/drawing/2014/main" id="{D2D0A3CC-D418-4851-98BE-403B08C1C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31" y="3298165"/>
            <a:ext cx="2919754" cy="2919754"/>
          </a:xfrm>
          <a:prstGeom prst="rect">
            <a:avLst/>
          </a:prstGeom>
        </p:spPr>
      </p:pic>
      <p:pic>
        <p:nvPicPr>
          <p:cNvPr id="4" name="Slika 3" descr="Slika na kojoj se prikazuje kabel, priključak&#10;&#10;Opis je generiran uz visoku pouzdanost">
            <a:extLst>
              <a:ext uri="{FF2B5EF4-FFF2-40B4-BE49-F238E27FC236}">
                <a16:creationId xmlns:a16="http://schemas.microsoft.com/office/drawing/2014/main" id="{D284143B-569B-44AD-AB99-0644090B6F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1585" y="640081"/>
            <a:ext cx="3825941" cy="2286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30FC3C6-A2E9-417F-A441-17BF5FC44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hr-HR" sz="4000"/>
              <a:t>Materijal za istraživanje</a:t>
            </a:r>
          </a:p>
        </p:txBody>
      </p:sp>
      <p:graphicFrame>
        <p:nvGraphicFramePr>
          <p:cNvPr id="5" name="Rezervirano mjesto sadržaja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513163"/>
              </p:ext>
            </p:extLst>
          </p:nvPr>
        </p:nvGraphicFramePr>
        <p:xfrm>
          <a:off x="821515" y="2121762"/>
          <a:ext cx="6204984" cy="3626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4427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16BAB74-3315-47C0-88F2-668D9BF51E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223"/>
          <a:stretch/>
        </p:blipFill>
        <p:spPr>
          <a:xfrm>
            <a:off x="6705701" y="1691659"/>
            <a:ext cx="4669919" cy="3766166"/>
          </a:xfrm>
          <a:prstGeom prst="rect">
            <a:avLst/>
          </a:prstGeom>
          <a:effectLst/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87FC375-154A-4ECC-966E-D50493FDE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54" y="15056"/>
            <a:ext cx="5780446" cy="1676603"/>
          </a:xfrm>
        </p:spPr>
        <p:txBody>
          <a:bodyPr>
            <a:normAutofit/>
          </a:bodyPr>
          <a:lstStyle/>
          <a:p>
            <a:r>
              <a:rPr lang="hr-HR" dirty="0"/>
              <a:t>Plan istraživanja</a:t>
            </a:r>
          </a:p>
        </p:txBody>
      </p:sp>
      <p:graphicFrame>
        <p:nvGraphicFramePr>
          <p:cNvPr id="17" name="Rezervirano mjesto sadržaja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916347"/>
              </p:ext>
            </p:extLst>
          </p:nvPr>
        </p:nvGraphicFramePr>
        <p:xfrm>
          <a:off x="872766" y="1499535"/>
          <a:ext cx="5223233" cy="5052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87379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251</Words>
  <Application>Microsoft Office PowerPoint</Application>
  <PresentationFormat>Široki zaslon</PresentationFormat>
  <Paragraphs>42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Istraživanje tigmotropizama kod graška </vt:lpstr>
      <vt:lpstr>Nositelji istraživanja</vt:lpstr>
      <vt:lpstr>Cilj istraživanja</vt:lpstr>
      <vt:lpstr>Pretpostavka</vt:lpstr>
      <vt:lpstr>Metode istraživanja</vt:lpstr>
      <vt:lpstr>Materijal za istraživanje</vt:lpstr>
      <vt:lpstr>Plan istraživanja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Istraživanje tigmotropizama kod graška </dc:title>
  <dc:creator>DARKO</dc:creator>
  <cp:lastModifiedBy>DARKO</cp:lastModifiedBy>
  <cp:revision>9</cp:revision>
  <dcterms:created xsi:type="dcterms:W3CDTF">2017-12-14T05:52:54Z</dcterms:created>
  <dcterms:modified xsi:type="dcterms:W3CDTF">2017-12-14T09:32:25Z</dcterms:modified>
</cp:coreProperties>
</file>